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4" r:id="rId2"/>
    <p:sldMasterId id="2147483706" r:id="rId3"/>
    <p:sldMasterId id="2147483718" r:id="rId4"/>
    <p:sldMasterId id="2147483724" r:id="rId5"/>
  </p:sldMasterIdLst>
  <p:notesMasterIdLst>
    <p:notesMasterId r:id="rId27"/>
  </p:notesMasterIdLst>
  <p:sldIdLst>
    <p:sldId id="283" r:id="rId6"/>
    <p:sldId id="312" r:id="rId7"/>
    <p:sldId id="313" r:id="rId8"/>
    <p:sldId id="314" r:id="rId9"/>
    <p:sldId id="315" r:id="rId10"/>
    <p:sldId id="316" r:id="rId11"/>
    <p:sldId id="257" r:id="rId12"/>
    <p:sldId id="442" r:id="rId13"/>
    <p:sldId id="262" r:id="rId14"/>
    <p:sldId id="261" r:id="rId15"/>
    <p:sldId id="434" r:id="rId16"/>
    <p:sldId id="443" r:id="rId17"/>
    <p:sldId id="416" r:id="rId18"/>
    <p:sldId id="436" r:id="rId19"/>
    <p:sldId id="421" r:id="rId20"/>
    <p:sldId id="444" r:id="rId21"/>
    <p:sldId id="439" r:id="rId22"/>
    <p:sldId id="440" r:id="rId23"/>
    <p:sldId id="441" r:id="rId24"/>
    <p:sldId id="273" r:id="rId25"/>
    <p:sldId id="293"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C5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2" d="100"/>
          <a:sy n="52" d="100"/>
        </p:scale>
        <p:origin x="1228"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B69E4E-193D-473C-B2CC-F21B92C5DC8D}" type="datetimeFigureOut">
              <a:rPr lang="en-US" smtClean="0"/>
              <a:t>1/31/2026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FC61BD-BD79-4DCD-AA3C-4B47C475EA0F}" type="slidenum">
              <a:rPr lang="en-US" smtClean="0"/>
              <a:t>‹#›</a:t>
            </a:fld>
            <a:endParaRPr lang="en-US"/>
          </a:p>
        </p:txBody>
      </p:sp>
    </p:spTree>
    <p:extLst>
      <p:ext uri="{BB962C8B-B14F-4D97-AF65-F5344CB8AC3E}">
        <p14:creationId xmlns:p14="http://schemas.microsoft.com/office/powerpoint/2010/main" val="1295710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err="1"/>
              <a:t>Nhấn</a:t>
            </a:r>
            <a:r>
              <a:rPr lang="en-US" dirty="0"/>
              <a:t> </a:t>
            </a:r>
            <a:r>
              <a:rPr lang="en-US" dirty="0" err="1"/>
              <a:t>vào</a:t>
            </a:r>
            <a:r>
              <a:rPr lang="en-US" dirty="0"/>
              <a:t> </a:t>
            </a:r>
            <a:r>
              <a:rPr lang="en-US" dirty="0" err="1"/>
              <a:t>hòm</a:t>
            </a:r>
            <a:r>
              <a:rPr lang="en-US" dirty="0"/>
              <a:t> </a:t>
            </a:r>
            <a:r>
              <a:rPr lang="en-US" dirty="0" err="1"/>
              <a:t>kho</a:t>
            </a:r>
            <a:r>
              <a:rPr lang="en-US" dirty="0"/>
              <a:t> </a:t>
            </a:r>
            <a:r>
              <a:rPr lang="en-US" dirty="0" err="1"/>
              <a:t>báu</a:t>
            </a:r>
            <a:r>
              <a:rPr lang="en-US" dirty="0"/>
              <a:t> </a:t>
            </a:r>
            <a:r>
              <a:rPr lang="en-US" dirty="0" err="1"/>
              <a:t>để</a:t>
            </a:r>
            <a:r>
              <a:rPr lang="en-US" dirty="0"/>
              <a:t> </a:t>
            </a:r>
            <a:r>
              <a:rPr lang="en-US" dirty="0" err="1"/>
              <a:t>đến</a:t>
            </a:r>
            <a:r>
              <a:rPr lang="en-US" dirty="0"/>
              <a:t> </a:t>
            </a:r>
            <a:r>
              <a:rPr lang="en-US" dirty="0" err="1"/>
              <a:t>câu</a:t>
            </a:r>
            <a:r>
              <a:rPr lang="en-US" dirty="0"/>
              <a:t> </a:t>
            </a:r>
            <a:r>
              <a:rPr lang="en-US" dirty="0" err="1"/>
              <a:t>hỏi</a:t>
            </a:r>
            <a:r>
              <a:rPr lang="en-US" dirty="0"/>
              <a:t>.</a:t>
            </a:r>
          </a:p>
          <a:p>
            <a:r>
              <a:rPr lang="en-US" dirty="0" err="1"/>
              <a:t>Nhấn</a:t>
            </a:r>
            <a:r>
              <a:rPr lang="en-US" dirty="0"/>
              <a:t> </a:t>
            </a:r>
            <a:r>
              <a:rPr lang="en-US" dirty="0" err="1"/>
              <a:t>vàomũi</a:t>
            </a:r>
            <a:r>
              <a:rPr lang="en-US" baseline="0" dirty="0"/>
              <a:t> </a:t>
            </a:r>
            <a:r>
              <a:rPr lang="en-US" baseline="0" dirty="0" err="1"/>
              <a:t>tên</a:t>
            </a:r>
            <a:r>
              <a:rPr lang="en-US" baseline="0" dirty="0"/>
              <a:t> </a:t>
            </a:r>
            <a:r>
              <a:rPr lang="en-US" baseline="0" dirty="0" err="1"/>
              <a:t>để</a:t>
            </a:r>
            <a:r>
              <a:rPr lang="en-US" baseline="0" dirty="0"/>
              <a:t> </a:t>
            </a:r>
            <a:r>
              <a:rPr lang="en-US" baseline="0" dirty="0" err="1"/>
              <a:t>đến</a:t>
            </a:r>
            <a:r>
              <a:rPr lang="en-US" baseline="0" dirty="0"/>
              <a:t> </a:t>
            </a:r>
            <a:r>
              <a:rPr lang="en-US" baseline="0" dirty="0" err="1"/>
              <a:t>bài</a:t>
            </a:r>
            <a:r>
              <a:rPr lang="en-US" baseline="0" dirty="0"/>
              <a:t> </a:t>
            </a:r>
            <a:r>
              <a:rPr lang="en-US" baseline="0" dirty="0" err="1"/>
              <a:t>mới</a:t>
            </a:r>
            <a:endParaRPr lang="en-US" baseline="0" dirty="0"/>
          </a:p>
          <a:p>
            <a:r>
              <a:rPr lang="en-US" dirty="0"/>
              <a: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0E338D-16E0-4AE8-BFC6-4E8BF331085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3133892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Nhấn vào mũi tên góc phải quay lại trò chơi Treasure Hunt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352AC3-3556-40C3-B090-763E0DB396A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3427092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err="1"/>
              <a:t>Nhấn</a:t>
            </a:r>
            <a:r>
              <a:rPr lang="en-US" dirty="0"/>
              <a:t> </a:t>
            </a:r>
            <a:r>
              <a:rPr lang="en-US" dirty="0" err="1"/>
              <a:t>vào</a:t>
            </a:r>
            <a:r>
              <a:rPr lang="en-US" dirty="0"/>
              <a:t> </a:t>
            </a:r>
            <a:r>
              <a:rPr lang="en-US" dirty="0" err="1"/>
              <a:t>mũi</a:t>
            </a:r>
            <a:r>
              <a:rPr lang="en-US" dirty="0"/>
              <a:t> </a:t>
            </a:r>
            <a:r>
              <a:rPr lang="en-US" dirty="0" err="1"/>
              <a:t>tên</a:t>
            </a:r>
            <a:r>
              <a:rPr lang="en-US" dirty="0"/>
              <a:t> </a:t>
            </a:r>
            <a:r>
              <a:rPr lang="en-US" dirty="0" err="1"/>
              <a:t>góc</a:t>
            </a:r>
            <a:r>
              <a:rPr lang="en-US" dirty="0"/>
              <a:t> </a:t>
            </a:r>
            <a:r>
              <a:rPr lang="en-US" dirty="0" err="1"/>
              <a:t>phải</a:t>
            </a:r>
            <a:r>
              <a:rPr lang="en-US" dirty="0"/>
              <a:t> quay </a:t>
            </a:r>
            <a:r>
              <a:rPr lang="en-US" dirty="0" err="1"/>
              <a:t>lại</a:t>
            </a:r>
            <a:r>
              <a:rPr lang="en-US" dirty="0"/>
              <a:t> </a:t>
            </a:r>
            <a:r>
              <a:rPr lang="en-US" dirty="0" err="1"/>
              <a:t>trò</a:t>
            </a:r>
            <a:r>
              <a:rPr lang="en-US" dirty="0"/>
              <a:t> </a:t>
            </a:r>
            <a:r>
              <a:rPr lang="en-US" dirty="0" err="1"/>
              <a:t>chơi</a:t>
            </a:r>
            <a:r>
              <a:rPr lang="en-US" dirty="0"/>
              <a:t> Treasure Hunt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352AC3-3556-40C3-B090-763E0DB396A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916748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Nhấn vào mũi tên góc phải quay lại trò chơi Treasure Hunt</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352AC3-3556-40C3-B090-763E0DB396A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41443908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Thiết</a:t>
            </a:r>
            <a:r>
              <a:rPr lang="en-US" dirty="0"/>
              <a:t> </a:t>
            </a:r>
            <a:r>
              <a:rPr lang="en-US" dirty="0" err="1"/>
              <a:t>kế</a:t>
            </a:r>
            <a:r>
              <a:rPr lang="en-US" dirty="0"/>
              <a:t>: </a:t>
            </a:r>
            <a:r>
              <a:rPr lang="en-US" dirty="0" err="1"/>
              <a:t>Hương</a:t>
            </a:r>
            <a:r>
              <a:rPr lang="en-US" dirty="0"/>
              <a:t> </a:t>
            </a:r>
            <a:r>
              <a:rPr lang="en-US" dirty="0" err="1"/>
              <a:t>Thảo</a:t>
            </a:r>
            <a:r>
              <a:rPr lang="en-US" dirty="0"/>
              <a:t> – 0972115126. </a:t>
            </a:r>
            <a:r>
              <a:rPr lang="en-US" dirty="0" err="1"/>
              <a:t>Các</a:t>
            </a:r>
            <a:r>
              <a:rPr lang="en-US" dirty="0"/>
              <a:t> nick </a:t>
            </a:r>
            <a:r>
              <a:rPr lang="en-US" dirty="0" err="1"/>
              <a:t>khác</a:t>
            </a:r>
            <a:r>
              <a:rPr lang="en-US" dirty="0"/>
              <a:t> </a:t>
            </a:r>
            <a:r>
              <a:rPr lang="en-US" dirty="0" err="1"/>
              <a:t>đều</a:t>
            </a:r>
            <a:r>
              <a:rPr lang="en-US" dirty="0"/>
              <a:t> </a:t>
            </a:r>
            <a:r>
              <a:rPr lang="en-US" dirty="0" err="1"/>
              <a:t>là</a:t>
            </a:r>
            <a:r>
              <a:rPr lang="en-US" dirty="0"/>
              <a:t> </a:t>
            </a:r>
            <a:r>
              <a:rPr lang="en-US" dirty="0" err="1"/>
              <a:t>giả</a:t>
            </a:r>
            <a:r>
              <a:rPr lang="en-US" dirty="0"/>
              <a:t> </a:t>
            </a:r>
            <a:r>
              <a:rPr lang="en-US" dirty="0" err="1"/>
              <a:t>mạo</a:t>
            </a:r>
            <a:r>
              <a:rPr lang="en-US" dirty="0"/>
              <a:t>, </a:t>
            </a:r>
            <a:r>
              <a:rPr lang="en-US" dirty="0" err="1"/>
              <a:t>ăn</a:t>
            </a:r>
            <a:r>
              <a:rPr lang="en-US" dirty="0"/>
              <a:t> </a:t>
            </a:r>
            <a:r>
              <a:rPr lang="en-US" dirty="0" err="1"/>
              <a:t>cắp</a:t>
            </a:r>
            <a:r>
              <a:rPr lang="en-US" dirty="0"/>
              <a:t> </a:t>
            </a:r>
            <a:r>
              <a:rPr lang="en-US" dirty="0" err="1"/>
              <a:t>chất</a:t>
            </a:r>
            <a:r>
              <a:rPr lang="en-US" dirty="0"/>
              <a:t> </a:t>
            </a:r>
            <a:r>
              <a:rPr lang="en-US" dirty="0" err="1"/>
              <a:t>xám</a:t>
            </a:r>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C3EFAF-26F3-41B3-A9C6-EECF691AD89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52098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38D853E-5205-4FBA-86A7-2DD23A04501C}" type="datetimeFigureOut">
              <a:rPr lang="en-US" smtClean="0"/>
              <a:t>1/31/2026</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16595670-6753-4004-A257-BA967EF58E5A}" type="slidenum">
              <a:rPr lang="en-US" smtClean="0"/>
              <a:t>‹#›</a:t>
            </a:fld>
            <a:endParaRPr lang="en-US"/>
          </a:p>
        </p:txBody>
      </p:sp>
    </p:spTree>
    <p:extLst>
      <p:ext uri="{BB962C8B-B14F-4D97-AF65-F5344CB8AC3E}">
        <p14:creationId xmlns:p14="http://schemas.microsoft.com/office/powerpoint/2010/main" val="9318774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38D853E-5205-4FBA-86A7-2DD23A04501C}" type="datetimeFigureOut">
              <a:rPr lang="en-US" smtClean="0"/>
              <a:t>1/31/2026</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16595670-6753-4004-A257-BA967EF58E5A}" type="slidenum">
              <a:rPr lang="en-US" smtClean="0"/>
              <a:t>‹#›</a:t>
            </a:fld>
            <a:endParaRPr lang="en-US"/>
          </a:p>
        </p:txBody>
      </p:sp>
    </p:spTree>
    <p:extLst>
      <p:ext uri="{BB962C8B-B14F-4D97-AF65-F5344CB8AC3E}">
        <p14:creationId xmlns:p14="http://schemas.microsoft.com/office/powerpoint/2010/main" val="3377001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38D853E-5205-4FBA-86A7-2DD23A04501C}" type="datetimeFigureOut">
              <a:rPr lang="en-US" smtClean="0"/>
              <a:t>1/31/2026</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16595670-6753-4004-A257-BA967EF58E5A}" type="slidenum">
              <a:rPr lang="en-US" smtClean="0"/>
              <a:t>‹#›</a:t>
            </a:fld>
            <a:endParaRPr lang="en-US"/>
          </a:p>
        </p:txBody>
      </p:sp>
    </p:spTree>
    <p:extLst>
      <p:ext uri="{BB962C8B-B14F-4D97-AF65-F5344CB8AC3E}">
        <p14:creationId xmlns:p14="http://schemas.microsoft.com/office/powerpoint/2010/main" val="17361256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1458"/>
        <p:cNvGrpSpPr/>
        <p:nvPr/>
      </p:nvGrpSpPr>
      <p:grpSpPr>
        <a:xfrm>
          <a:off x="0" y="0"/>
          <a:ext cx="0" cy="0"/>
          <a:chOff x="0" y="0"/>
          <a:chExt cx="0" cy="0"/>
        </a:xfrm>
      </p:grpSpPr>
      <p:grpSp>
        <p:nvGrpSpPr>
          <p:cNvPr id="1459" name="Google Shape;1459;p15"/>
          <p:cNvGrpSpPr/>
          <p:nvPr/>
        </p:nvGrpSpPr>
        <p:grpSpPr>
          <a:xfrm>
            <a:off x="216201" y="-226149"/>
            <a:ext cx="11759611" cy="6858021"/>
            <a:chOff x="162150" y="-169612"/>
            <a:chExt cx="8819708" cy="5143516"/>
          </a:xfrm>
        </p:grpSpPr>
        <p:sp>
          <p:nvSpPr>
            <p:cNvPr id="1460" name="Google Shape;1460;p15"/>
            <p:cNvSpPr/>
            <p:nvPr/>
          </p:nvSpPr>
          <p:spPr>
            <a:xfrm>
              <a:off x="162150" y="-107305"/>
              <a:ext cx="8819708" cy="5081208"/>
            </a:xfrm>
            <a:custGeom>
              <a:avLst/>
              <a:gdLst/>
              <a:ahLst/>
              <a:cxnLst/>
              <a:rect l="l" t="t" r="r" b="b"/>
              <a:pathLst>
                <a:path w="269654" h="155353" extrusionOk="0">
                  <a:moveTo>
                    <a:pt x="1394" y="0"/>
                  </a:moveTo>
                  <a:cubicBezTo>
                    <a:pt x="2537" y="2298"/>
                    <a:pt x="3227" y="5358"/>
                    <a:pt x="3227" y="8739"/>
                  </a:cubicBezTo>
                  <a:cubicBezTo>
                    <a:pt x="3227" y="13323"/>
                    <a:pt x="1941" y="17348"/>
                    <a:pt x="1" y="19622"/>
                  </a:cubicBezTo>
                  <a:lnTo>
                    <a:pt x="1" y="152769"/>
                  </a:lnTo>
                  <a:cubicBezTo>
                    <a:pt x="1" y="154138"/>
                    <a:pt x="1072" y="155257"/>
                    <a:pt x="2394" y="155257"/>
                  </a:cubicBezTo>
                  <a:lnTo>
                    <a:pt x="51245" y="155257"/>
                  </a:lnTo>
                  <a:cubicBezTo>
                    <a:pt x="51459" y="155317"/>
                    <a:pt x="51686" y="155353"/>
                    <a:pt x="51912" y="155353"/>
                  </a:cubicBezTo>
                  <a:lnTo>
                    <a:pt x="267260" y="155353"/>
                  </a:lnTo>
                  <a:cubicBezTo>
                    <a:pt x="268582" y="155353"/>
                    <a:pt x="269653" y="154233"/>
                    <a:pt x="269653" y="152864"/>
                  </a:cubicBezTo>
                  <a:lnTo>
                    <a:pt x="269653" y="20038"/>
                  </a:lnTo>
                  <a:cubicBezTo>
                    <a:pt x="267558" y="17860"/>
                    <a:pt x="266129" y="13657"/>
                    <a:pt x="266129" y="8835"/>
                  </a:cubicBezTo>
                  <a:cubicBezTo>
                    <a:pt x="266129" y="5406"/>
                    <a:pt x="266844" y="2298"/>
                    <a:pt x="2680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1" name="Google Shape;1461;p15"/>
            <p:cNvSpPr/>
            <p:nvPr/>
          </p:nvSpPr>
          <p:spPr>
            <a:xfrm>
              <a:off x="164505" y="-107305"/>
              <a:ext cx="8814639" cy="662033"/>
            </a:xfrm>
            <a:custGeom>
              <a:avLst/>
              <a:gdLst/>
              <a:ahLst/>
              <a:cxnLst/>
              <a:rect l="l" t="t" r="r" b="b"/>
              <a:pathLst>
                <a:path w="269499" h="20241" extrusionOk="0">
                  <a:moveTo>
                    <a:pt x="1405" y="0"/>
                  </a:moveTo>
                  <a:cubicBezTo>
                    <a:pt x="2524" y="2250"/>
                    <a:pt x="3239" y="5334"/>
                    <a:pt x="3239" y="8739"/>
                  </a:cubicBezTo>
                  <a:cubicBezTo>
                    <a:pt x="3239" y="13395"/>
                    <a:pt x="1881" y="17431"/>
                    <a:pt x="0" y="19622"/>
                  </a:cubicBezTo>
                  <a:lnTo>
                    <a:pt x="49828" y="19622"/>
                  </a:lnTo>
                  <a:cubicBezTo>
                    <a:pt x="49649" y="19836"/>
                    <a:pt x="49482" y="20050"/>
                    <a:pt x="49292" y="20241"/>
                  </a:cubicBezTo>
                  <a:lnTo>
                    <a:pt x="269498" y="20241"/>
                  </a:lnTo>
                  <a:lnTo>
                    <a:pt x="269498" y="20074"/>
                  </a:lnTo>
                  <a:cubicBezTo>
                    <a:pt x="267486" y="17848"/>
                    <a:pt x="265974" y="13776"/>
                    <a:pt x="265974" y="9085"/>
                  </a:cubicBezTo>
                  <a:cubicBezTo>
                    <a:pt x="265974" y="5632"/>
                    <a:pt x="266593" y="2477"/>
                    <a:pt x="267867" y="0"/>
                  </a:cubicBezTo>
                  <a:close/>
                </a:path>
              </a:pathLst>
            </a:custGeom>
            <a:solidFill>
              <a:srgbClr val="272425">
                <a:alpha val="20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2" name="Google Shape;1462;p15"/>
            <p:cNvSpPr/>
            <p:nvPr/>
          </p:nvSpPr>
          <p:spPr>
            <a:xfrm>
              <a:off x="356072" y="219409"/>
              <a:ext cx="8241407" cy="4567962"/>
            </a:xfrm>
            <a:custGeom>
              <a:avLst/>
              <a:gdLst/>
              <a:ahLst/>
              <a:cxnLst/>
              <a:rect l="l" t="t" r="r" b="b"/>
              <a:pathLst>
                <a:path w="251973" h="139661" extrusionOk="0">
                  <a:moveTo>
                    <a:pt x="1" y="1"/>
                  </a:moveTo>
                  <a:lnTo>
                    <a:pt x="1" y="139661"/>
                  </a:lnTo>
                  <a:lnTo>
                    <a:pt x="251973" y="139661"/>
                  </a:lnTo>
                  <a:lnTo>
                    <a:pt x="251973" y="1"/>
                  </a:lnTo>
                  <a:close/>
                </a:path>
              </a:pathLst>
            </a:custGeom>
            <a:solidFill>
              <a:srgbClr val="272425">
                <a:alpha val="20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3" name="Google Shape;1463;p15"/>
            <p:cNvSpPr/>
            <p:nvPr/>
          </p:nvSpPr>
          <p:spPr>
            <a:xfrm>
              <a:off x="472151" y="215910"/>
              <a:ext cx="8199705" cy="4458523"/>
            </a:xfrm>
            <a:custGeom>
              <a:avLst/>
              <a:gdLst/>
              <a:ahLst/>
              <a:cxnLst/>
              <a:rect l="l" t="t" r="r" b="b"/>
              <a:pathLst>
                <a:path w="250698" h="136315" extrusionOk="0">
                  <a:moveTo>
                    <a:pt x="0" y="0"/>
                  </a:moveTo>
                  <a:lnTo>
                    <a:pt x="0" y="136315"/>
                  </a:lnTo>
                  <a:lnTo>
                    <a:pt x="250698" y="136315"/>
                  </a:lnTo>
                  <a:lnTo>
                    <a:pt x="25069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pic>
          <p:nvPicPr>
            <p:cNvPr id="1464" name="Google Shape;1464;p15"/>
            <p:cNvPicPr preferRelativeResize="0"/>
            <p:nvPr/>
          </p:nvPicPr>
          <p:blipFill>
            <a:blip r:embed="rId2">
              <a:alphaModFix/>
            </a:blip>
            <a:stretch>
              <a:fillRect/>
            </a:stretch>
          </p:blipFill>
          <p:spPr>
            <a:xfrm>
              <a:off x="468438" y="223775"/>
              <a:ext cx="8207124" cy="4442774"/>
            </a:xfrm>
            <a:prstGeom prst="rect">
              <a:avLst/>
            </a:prstGeom>
            <a:noFill/>
            <a:ln>
              <a:noFill/>
            </a:ln>
          </p:spPr>
        </p:pic>
        <p:sp>
          <p:nvSpPr>
            <p:cNvPr id="1465" name="Google Shape;1465;p15"/>
            <p:cNvSpPr/>
            <p:nvPr/>
          </p:nvSpPr>
          <p:spPr>
            <a:xfrm>
              <a:off x="1544390" y="-169612"/>
              <a:ext cx="142572" cy="125041"/>
            </a:xfrm>
            <a:custGeom>
              <a:avLst/>
              <a:gdLst/>
              <a:ahLst/>
              <a:cxnLst/>
              <a:rect l="l" t="t" r="r" b="b"/>
              <a:pathLst>
                <a:path w="4359" h="3823" extrusionOk="0">
                  <a:moveTo>
                    <a:pt x="1144" y="0"/>
                  </a:moveTo>
                  <a:cubicBezTo>
                    <a:pt x="513" y="0"/>
                    <a:pt x="1" y="500"/>
                    <a:pt x="1" y="1131"/>
                  </a:cubicBezTo>
                  <a:lnTo>
                    <a:pt x="1" y="2679"/>
                  </a:lnTo>
                  <a:cubicBezTo>
                    <a:pt x="1" y="3310"/>
                    <a:pt x="513" y="3822"/>
                    <a:pt x="1144" y="3822"/>
                  </a:cubicBezTo>
                  <a:lnTo>
                    <a:pt x="3228" y="3822"/>
                  </a:lnTo>
                  <a:cubicBezTo>
                    <a:pt x="3859" y="3822"/>
                    <a:pt x="4359" y="3310"/>
                    <a:pt x="4359" y="2679"/>
                  </a:cubicBezTo>
                  <a:lnTo>
                    <a:pt x="4359" y="1131"/>
                  </a:lnTo>
                  <a:cubicBezTo>
                    <a:pt x="4359" y="500"/>
                    <a:pt x="3859" y="0"/>
                    <a:pt x="3228"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6" name="Google Shape;1466;p15"/>
            <p:cNvSpPr/>
            <p:nvPr/>
          </p:nvSpPr>
          <p:spPr>
            <a:xfrm>
              <a:off x="1544390" y="277825"/>
              <a:ext cx="142964" cy="124648"/>
            </a:xfrm>
            <a:custGeom>
              <a:avLst/>
              <a:gdLst/>
              <a:ahLst/>
              <a:cxnLst/>
              <a:rect l="l" t="t" r="r" b="b"/>
              <a:pathLst>
                <a:path w="4371" h="3811" extrusionOk="0">
                  <a:moveTo>
                    <a:pt x="1144" y="0"/>
                  </a:moveTo>
                  <a:cubicBezTo>
                    <a:pt x="513" y="0"/>
                    <a:pt x="13" y="512"/>
                    <a:pt x="1" y="1132"/>
                  </a:cubicBezTo>
                  <a:lnTo>
                    <a:pt x="1" y="2679"/>
                  </a:lnTo>
                  <a:cubicBezTo>
                    <a:pt x="13" y="3310"/>
                    <a:pt x="513" y="3810"/>
                    <a:pt x="1144" y="3810"/>
                  </a:cubicBezTo>
                  <a:lnTo>
                    <a:pt x="3228" y="3810"/>
                  </a:lnTo>
                  <a:cubicBezTo>
                    <a:pt x="3859" y="3810"/>
                    <a:pt x="4359" y="3310"/>
                    <a:pt x="4371" y="2679"/>
                  </a:cubicBezTo>
                  <a:lnTo>
                    <a:pt x="4371" y="1132"/>
                  </a:lnTo>
                  <a:cubicBezTo>
                    <a:pt x="4359" y="512"/>
                    <a:pt x="3859" y="0"/>
                    <a:pt x="3228"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7" name="Google Shape;1467;p15"/>
            <p:cNvSpPr/>
            <p:nvPr/>
          </p:nvSpPr>
          <p:spPr>
            <a:xfrm>
              <a:off x="1575776" y="-148189"/>
              <a:ext cx="79872" cy="529240"/>
            </a:xfrm>
            <a:custGeom>
              <a:avLst/>
              <a:gdLst/>
              <a:ahLst/>
              <a:cxnLst/>
              <a:rect l="l" t="t" r="r" b="b"/>
              <a:pathLst>
                <a:path w="2442" h="16181" extrusionOk="0">
                  <a:moveTo>
                    <a:pt x="1215" y="0"/>
                  </a:moveTo>
                  <a:cubicBezTo>
                    <a:pt x="917" y="0"/>
                    <a:pt x="631" y="119"/>
                    <a:pt x="405" y="310"/>
                  </a:cubicBezTo>
                  <a:lnTo>
                    <a:pt x="381" y="333"/>
                  </a:lnTo>
                  <a:cubicBezTo>
                    <a:pt x="358" y="369"/>
                    <a:pt x="322" y="393"/>
                    <a:pt x="298" y="429"/>
                  </a:cubicBezTo>
                  <a:cubicBezTo>
                    <a:pt x="274" y="452"/>
                    <a:pt x="250" y="476"/>
                    <a:pt x="238" y="500"/>
                  </a:cubicBezTo>
                  <a:cubicBezTo>
                    <a:pt x="215" y="524"/>
                    <a:pt x="191" y="560"/>
                    <a:pt x="179" y="595"/>
                  </a:cubicBezTo>
                  <a:cubicBezTo>
                    <a:pt x="155" y="631"/>
                    <a:pt x="143" y="655"/>
                    <a:pt x="119" y="691"/>
                  </a:cubicBezTo>
                  <a:cubicBezTo>
                    <a:pt x="107" y="726"/>
                    <a:pt x="96" y="750"/>
                    <a:pt x="84" y="786"/>
                  </a:cubicBezTo>
                  <a:cubicBezTo>
                    <a:pt x="60" y="833"/>
                    <a:pt x="48" y="869"/>
                    <a:pt x="36" y="917"/>
                  </a:cubicBezTo>
                  <a:cubicBezTo>
                    <a:pt x="36" y="941"/>
                    <a:pt x="24" y="964"/>
                    <a:pt x="24" y="1000"/>
                  </a:cubicBezTo>
                  <a:cubicBezTo>
                    <a:pt x="0" y="1072"/>
                    <a:pt x="0" y="1143"/>
                    <a:pt x="0" y="1226"/>
                  </a:cubicBezTo>
                  <a:lnTo>
                    <a:pt x="0" y="14954"/>
                  </a:lnTo>
                  <a:cubicBezTo>
                    <a:pt x="0" y="15633"/>
                    <a:pt x="548" y="16181"/>
                    <a:pt x="1215" y="16181"/>
                  </a:cubicBezTo>
                  <a:cubicBezTo>
                    <a:pt x="1298" y="16181"/>
                    <a:pt x="1381" y="16169"/>
                    <a:pt x="1465" y="16157"/>
                  </a:cubicBezTo>
                  <a:lnTo>
                    <a:pt x="1501" y="16145"/>
                  </a:lnTo>
                  <a:cubicBezTo>
                    <a:pt x="1572" y="16121"/>
                    <a:pt x="1643" y="16097"/>
                    <a:pt x="1715" y="16073"/>
                  </a:cubicBezTo>
                  <a:lnTo>
                    <a:pt x="1727" y="16073"/>
                  </a:lnTo>
                  <a:cubicBezTo>
                    <a:pt x="1882" y="16002"/>
                    <a:pt x="2012" y="15907"/>
                    <a:pt x="2120" y="15788"/>
                  </a:cubicBezTo>
                  <a:cubicBezTo>
                    <a:pt x="2322" y="15561"/>
                    <a:pt x="2441" y="15276"/>
                    <a:pt x="2441" y="14966"/>
                  </a:cubicBezTo>
                  <a:lnTo>
                    <a:pt x="2441" y="1226"/>
                  </a:lnTo>
                  <a:cubicBezTo>
                    <a:pt x="2441" y="548"/>
                    <a:pt x="1893" y="0"/>
                    <a:pt x="1215"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8" name="Google Shape;1468;p15"/>
            <p:cNvSpPr/>
            <p:nvPr/>
          </p:nvSpPr>
          <p:spPr>
            <a:xfrm>
              <a:off x="1585883" y="-148189"/>
              <a:ext cx="80264" cy="529240"/>
            </a:xfrm>
            <a:custGeom>
              <a:avLst/>
              <a:gdLst/>
              <a:ahLst/>
              <a:cxnLst/>
              <a:rect l="l" t="t" r="r" b="b"/>
              <a:pathLst>
                <a:path w="2454" h="16181" extrusionOk="0">
                  <a:moveTo>
                    <a:pt x="1144" y="0"/>
                  </a:moveTo>
                  <a:cubicBezTo>
                    <a:pt x="1061" y="0"/>
                    <a:pt x="977" y="24"/>
                    <a:pt x="882" y="48"/>
                  </a:cubicBezTo>
                  <a:cubicBezTo>
                    <a:pt x="846" y="60"/>
                    <a:pt x="799" y="71"/>
                    <a:pt x="751" y="83"/>
                  </a:cubicBezTo>
                  <a:cubicBezTo>
                    <a:pt x="727" y="107"/>
                    <a:pt x="691" y="119"/>
                    <a:pt x="656" y="131"/>
                  </a:cubicBezTo>
                  <a:cubicBezTo>
                    <a:pt x="620" y="155"/>
                    <a:pt x="608" y="167"/>
                    <a:pt x="572" y="179"/>
                  </a:cubicBezTo>
                  <a:cubicBezTo>
                    <a:pt x="549" y="202"/>
                    <a:pt x="525" y="214"/>
                    <a:pt x="513" y="226"/>
                  </a:cubicBezTo>
                  <a:lnTo>
                    <a:pt x="441" y="274"/>
                  </a:lnTo>
                  <a:lnTo>
                    <a:pt x="394" y="322"/>
                  </a:lnTo>
                  <a:cubicBezTo>
                    <a:pt x="382" y="333"/>
                    <a:pt x="358" y="357"/>
                    <a:pt x="346" y="369"/>
                  </a:cubicBezTo>
                  <a:cubicBezTo>
                    <a:pt x="334" y="381"/>
                    <a:pt x="310" y="393"/>
                    <a:pt x="299" y="417"/>
                  </a:cubicBezTo>
                  <a:cubicBezTo>
                    <a:pt x="287" y="429"/>
                    <a:pt x="275" y="441"/>
                    <a:pt x="263" y="464"/>
                  </a:cubicBezTo>
                  <a:cubicBezTo>
                    <a:pt x="251" y="476"/>
                    <a:pt x="239" y="488"/>
                    <a:pt x="227" y="512"/>
                  </a:cubicBezTo>
                  <a:lnTo>
                    <a:pt x="191" y="560"/>
                  </a:lnTo>
                  <a:lnTo>
                    <a:pt x="168" y="607"/>
                  </a:lnTo>
                  <a:lnTo>
                    <a:pt x="144" y="655"/>
                  </a:lnTo>
                  <a:cubicBezTo>
                    <a:pt x="132" y="667"/>
                    <a:pt x="120" y="679"/>
                    <a:pt x="120" y="703"/>
                  </a:cubicBezTo>
                  <a:cubicBezTo>
                    <a:pt x="108" y="714"/>
                    <a:pt x="96" y="726"/>
                    <a:pt x="96" y="750"/>
                  </a:cubicBezTo>
                  <a:cubicBezTo>
                    <a:pt x="84" y="762"/>
                    <a:pt x="84" y="774"/>
                    <a:pt x="72" y="786"/>
                  </a:cubicBezTo>
                  <a:lnTo>
                    <a:pt x="60" y="833"/>
                  </a:lnTo>
                  <a:lnTo>
                    <a:pt x="49" y="881"/>
                  </a:lnTo>
                  <a:cubicBezTo>
                    <a:pt x="49" y="905"/>
                    <a:pt x="37" y="917"/>
                    <a:pt x="37" y="929"/>
                  </a:cubicBezTo>
                  <a:cubicBezTo>
                    <a:pt x="25" y="953"/>
                    <a:pt x="25" y="964"/>
                    <a:pt x="25" y="976"/>
                  </a:cubicBezTo>
                  <a:cubicBezTo>
                    <a:pt x="25" y="1000"/>
                    <a:pt x="25" y="1012"/>
                    <a:pt x="13" y="1024"/>
                  </a:cubicBezTo>
                  <a:cubicBezTo>
                    <a:pt x="13" y="1048"/>
                    <a:pt x="13" y="1060"/>
                    <a:pt x="13" y="1072"/>
                  </a:cubicBezTo>
                  <a:cubicBezTo>
                    <a:pt x="1" y="1095"/>
                    <a:pt x="13" y="1107"/>
                    <a:pt x="13" y="1119"/>
                  </a:cubicBezTo>
                  <a:lnTo>
                    <a:pt x="13" y="1167"/>
                  </a:lnTo>
                  <a:lnTo>
                    <a:pt x="13" y="1214"/>
                  </a:lnTo>
                  <a:lnTo>
                    <a:pt x="13" y="14954"/>
                  </a:lnTo>
                  <a:cubicBezTo>
                    <a:pt x="13" y="14966"/>
                    <a:pt x="13" y="14978"/>
                    <a:pt x="13" y="14990"/>
                  </a:cubicBezTo>
                  <a:lnTo>
                    <a:pt x="13" y="15050"/>
                  </a:lnTo>
                  <a:lnTo>
                    <a:pt x="13" y="15097"/>
                  </a:lnTo>
                  <a:cubicBezTo>
                    <a:pt x="13" y="15109"/>
                    <a:pt x="13" y="15121"/>
                    <a:pt x="13" y="15145"/>
                  </a:cubicBezTo>
                  <a:cubicBezTo>
                    <a:pt x="25" y="15157"/>
                    <a:pt x="13" y="15169"/>
                    <a:pt x="25" y="15192"/>
                  </a:cubicBezTo>
                  <a:cubicBezTo>
                    <a:pt x="25" y="15204"/>
                    <a:pt x="25" y="15216"/>
                    <a:pt x="37" y="15240"/>
                  </a:cubicBezTo>
                  <a:cubicBezTo>
                    <a:pt x="49" y="15252"/>
                    <a:pt x="37" y="15276"/>
                    <a:pt x="49" y="15288"/>
                  </a:cubicBezTo>
                  <a:cubicBezTo>
                    <a:pt x="49" y="15300"/>
                    <a:pt x="60" y="15323"/>
                    <a:pt x="60" y="15335"/>
                  </a:cubicBezTo>
                  <a:cubicBezTo>
                    <a:pt x="72" y="15347"/>
                    <a:pt x="72" y="15371"/>
                    <a:pt x="84" y="15383"/>
                  </a:cubicBezTo>
                  <a:cubicBezTo>
                    <a:pt x="84" y="15407"/>
                    <a:pt x="96" y="15419"/>
                    <a:pt x="96" y="15431"/>
                  </a:cubicBezTo>
                  <a:cubicBezTo>
                    <a:pt x="96" y="15454"/>
                    <a:pt x="108" y="15466"/>
                    <a:pt x="120" y="15478"/>
                  </a:cubicBezTo>
                  <a:cubicBezTo>
                    <a:pt x="132" y="15502"/>
                    <a:pt x="132" y="15514"/>
                    <a:pt x="144" y="15526"/>
                  </a:cubicBezTo>
                  <a:cubicBezTo>
                    <a:pt x="156" y="15550"/>
                    <a:pt x="168" y="15561"/>
                    <a:pt x="179" y="15585"/>
                  </a:cubicBezTo>
                  <a:cubicBezTo>
                    <a:pt x="179" y="15597"/>
                    <a:pt x="191" y="15609"/>
                    <a:pt x="203" y="15633"/>
                  </a:cubicBezTo>
                  <a:cubicBezTo>
                    <a:pt x="215" y="15645"/>
                    <a:pt x="227" y="15657"/>
                    <a:pt x="239" y="15681"/>
                  </a:cubicBezTo>
                  <a:cubicBezTo>
                    <a:pt x="251" y="15692"/>
                    <a:pt x="263" y="15716"/>
                    <a:pt x="275" y="15728"/>
                  </a:cubicBezTo>
                  <a:lnTo>
                    <a:pt x="322" y="15776"/>
                  </a:lnTo>
                  <a:lnTo>
                    <a:pt x="370" y="15823"/>
                  </a:lnTo>
                  <a:lnTo>
                    <a:pt x="418" y="15871"/>
                  </a:lnTo>
                  <a:cubicBezTo>
                    <a:pt x="441" y="15895"/>
                    <a:pt x="453" y="15907"/>
                    <a:pt x="477" y="15931"/>
                  </a:cubicBezTo>
                  <a:cubicBezTo>
                    <a:pt x="501" y="15942"/>
                    <a:pt x="525" y="15954"/>
                    <a:pt x="549" y="15978"/>
                  </a:cubicBezTo>
                  <a:cubicBezTo>
                    <a:pt x="608" y="16014"/>
                    <a:pt x="668" y="16050"/>
                    <a:pt x="727" y="16073"/>
                  </a:cubicBezTo>
                  <a:cubicBezTo>
                    <a:pt x="775" y="16097"/>
                    <a:pt x="822" y="16109"/>
                    <a:pt x="870" y="16121"/>
                  </a:cubicBezTo>
                  <a:cubicBezTo>
                    <a:pt x="977" y="16157"/>
                    <a:pt x="1096" y="16181"/>
                    <a:pt x="1215" y="16181"/>
                  </a:cubicBezTo>
                  <a:lnTo>
                    <a:pt x="1227" y="16181"/>
                  </a:lnTo>
                  <a:cubicBezTo>
                    <a:pt x="1334" y="16181"/>
                    <a:pt x="1442" y="16169"/>
                    <a:pt x="1549" y="16133"/>
                  </a:cubicBezTo>
                  <a:cubicBezTo>
                    <a:pt x="1596" y="16121"/>
                    <a:pt x="1644" y="16109"/>
                    <a:pt x="1692" y="16085"/>
                  </a:cubicBezTo>
                  <a:cubicBezTo>
                    <a:pt x="1727" y="16073"/>
                    <a:pt x="1751" y="16062"/>
                    <a:pt x="1787" y="16038"/>
                  </a:cubicBezTo>
                  <a:cubicBezTo>
                    <a:pt x="1823" y="16026"/>
                    <a:pt x="1846" y="16014"/>
                    <a:pt x="1870" y="15990"/>
                  </a:cubicBezTo>
                  <a:lnTo>
                    <a:pt x="1942" y="15942"/>
                  </a:lnTo>
                  <a:lnTo>
                    <a:pt x="2001" y="15895"/>
                  </a:lnTo>
                  <a:lnTo>
                    <a:pt x="2061" y="15847"/>
                  </a:lnTo>
                  <a:lnTo>
                    <a:pt x="2108" y="15800"/>
                  </a:lnTo>
                  <a:lnTo>
                    <a:pt x="2144" y="15752"/>
                  </a:lnTo>
                  <a:cubicBezTo>
                    <a:pt x="2156" y="15740"/>
                    <a:pt x="2168" y="15716"/>
                    <a:pt x="2192" y="15704"/>
                  </a:cubicBezTo>
                  <a:lnTo>
                    <a:pt x="2227" y="15657"/>
                  </a:lnTo>
                  <a:lnTo>
                    <a:pt x="2251" y="15609"/>
                  </a:lnTo>
                  <a:lnTo>
                    <a:pt x="2287" y="15561"/>
                  </a:lnTo>
                  <a:cubicBezTo>
                    <a:pt x="2299" y="15538"/>
                    <a:pt x="2299" y="15526"/>
                    <a:pt x="2311" y="15514"/>
                  </a:cubicBezTo>
                  <a:cubicBezTo>
                    <a:pt x="2323" y="15490"/>
                    <a:pt x="2323" y="15478"/>
                    <a:pt x="2335" y="15466"/>
                  </a:cubicBezTo>
                  <a:cubicBezTo>
                    <a:pt x="2346" y="15442"/>
                    <a:pt x="2346" y="15431"/>
                    <a:pt x="2358" y="15419"/>
                  </a:cubicBezTo>
                  <a:cubicBezTo>
                    <a:pt x="2358" y="15395"/>
                    <a:pt x="2370" y="15383"/>
                    <a:pt x="2370" y="15371"/>
                  </a:cubicBezTo>
                  <a:cubicBezTo>
                    <a:pt x="2370" y="15347"/>
                    <a:pt x="2382" y="15335"/>
                    <a:pt x="2394" y="15311"/>
                  </a:cubicBezTo>
                  <a:cubicBezTo>
                    <a:pt x="2394" y="15300"/>
                    <a:pt x="2394" y="15288"/>
                    <a:pt x="2406" y="15264"/>
                  </a:cubicBezTo>
                  <a:cubicBezTo>
                    <a:pt x="2406" y="15252"/>
                    <a:pt x="2418" y="15240"/>
                    <a:pt x="2418" y="15216"/>
                  </a:cubicBezTo>
                  <a:cubicBezTo>
                    <a:pt x="2418" y="15204"/>
                    <a:pt x="2418" y="15192"/>
                    <a:pt x="2430" y="15169"/>
                  </a:cubicBezTo>
                  <a:cubicBezTo>
                    <a:pt x="2430" y="15157"/>
                    <a:pt x="2430" y="15133"/>
                    <a:pt x="2430" y="15121"/>
                  </a:cubicBezTo>
                  <a:cubicBezTo>
                    <a:pt x="2430" y="15109"/>
                    <a:pt x="2430" y="15085"/>
                    <a:pt x="2442" y="15073"/>
                  </a:cubicBezTo>
                  <a:cubicBezTo>
                    <a:pt x="2442" y="15061"/>
                    <a:pt x="2442" y="15038"/>
                    <a:pt x="2442" y="15026"/>
                  </a:cubicBezTo>
                  <a:lnTo>
                    <a:pt x="2442" y="14978"/>
                  </a:lnTo>
                  <a:lnTo>
                    <a:pt x="2442" y="1214"/>
                  </a:lnTo>
                  <a:lnTo>
                    <a:pt x="2454" y="1214"/>
                  </a:lnTo>
                  <a:lnTo>
                    <a:pt x="2454" y="1167"/>
                  </a:lnTo>
                  <a:lnTo>
                    <a:pt x="2454" y="1119"/>
                  </a:lnTo>
                  <a:lnTo>
                    <a:pt x="2454" y="1072"/>
                  </a:lnTo>
                  <a:cubicBezTo>
                    <a:pt x="2442" y="1060"/>
                    <a:pt x="2442" y="1036"/>
                    <a:pt x="2442" y="1024"/>
                  </a:cubicBezTo>
                  <a:lnTo>
                    <a:pt x="2442" y="976"/>
                  </a:lnTo>
                  <a:cubicBezTo>
                    <a:pt x="2442" y="964"/>
                    <a:pt x="2430" y="941"/>
                    <a:pt x="2430" y="929"/>
                  </a:cubicBezTo>
                  <a:cubicBezTo>
                    <a:pt x="2430" y="905"/>
                    <a:pt x="2430" y="893"/>
                    <a:pt x="2418" y="881"/>
                  </a:cubicBezTo>
                  <a:cubicBezTo>
                    <a:pt x="2406" y="869"/>
                    <a:pt x="2406" y="845"/>
                    <a:pt x="2406" y="833"/>
                  </a:cubicBezTo>
                  <a:cubicBezTo>
                    <a:pt x="2394" y="822"/>
                    <a:pt x="2394" y="798"/>
                    <a:pt x="2382" y="786"/>
                  </a:cubicBezTo>
                  <a:cubicBezTo>
                    <a:pt x="2382" y="762"/>
                    <a:pt x="2370" y="750"/>
                    <a:pt x="2370" y="738"/>
                  </a:cubicBezTo>
                  <a:cubicBezTo>
                    <a:pt x="2370" y="714"/>
                    <a:pt x="2346" y="703"/>
                    <a:pt x="2346" y="691"/>
                  </a:cubicBezTo>
                  <a:lnTo>
                    <a:pt x="2299" y="643"/>
                  </a:lnTo>
                  <a:cubicBezTo>
                    <a:pt x="2287" y="619"/>
                    <a:pt x="2275" y="607"/>
                    <a:pt x="2275" y="595"/>
                  </a:cubicBezTo>
                  <a:cubicBezTo>
                    <a:pt x="2263" y="572"/>
                    <a:pt x="2251" y="560"/>
                    <a:pt x="2239" y="548"/>
                  </a:cubicBezTo>
                  <a:cubicBezTo>
                    <a:pt x="2227" y="524"/>
                    <a:pt x="2215" y="512"/>
                    <a:pt x="2204" y="500"/>
                  </a:cubicBezTo>
                  <a:lnTo>
                    <a:pt x="2168" y="452"/>
                  </a:lnTo>
                  <a:lnTo>
                    <a:pt x="2120" y="393"/>
                  </a:lnTo>
                  <a:lnTo>
                    <a:pt x="2084" y="345"/>
                  </a:lnTo>
                  <a:lnTo>
                    <a:pt x="2025" y="298"/>
                  </a:lnTo>
                  <a:cubicBezTo>
                    <a:pt x="2013" y="286"/>
                    <a:pt x="1989" y="274"/>
                    <a:pt x="1965" y="250"/>
                  </a:cubicBezTo>
                  <a:lnTo>
                    <a:pt x="1906" y="202"/>
                  </a:lnTo>
                  <a:lnTo>
                    <a:pt x="1823" y="155"/>
                  </a:lnTo>
                  <a:cubicBezTo>
                    <a:pt x="1787" y="143"/>
                    <a:pt x="1751" y="119"/>
                    <a:pt x="1727" y="107"/>
                  </a:cubicBezTo>
                  <a:cubicBezTo>
                    <a:pt x="1680" y="95"/>
                    <a:pt x="1644" y="71"/>
                    <a:pt x="1596" y="60"/>
                  </a:cubicBezTo>
                  <a:cubicBezTo>
                    <a:pt x="1513" y="36"/>
                    <a:pt x="1430" y="12"/>
                    <a:pt x="1346" y="12"/>
                  </a:cubicBezTo>
                  <a:cubicBezTo>
                    <a:pt x="1311" y="0"/>
                    <a:pt x="1263" y="0"/>
                    <a:pt x="122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9" name="Google Shape;1469;p15"/>
            <p:cNvSpPr/>
            <p:nvPr/>
          </p:nvSpPr>
          <p:spPr>
            <a:xfrm>
              <a:off x="1174077" y="-169612"/>
              <a:ext cx="142539" cy="125041"/>
            </a:xfrm>
            <a:custGeom>
              <a:avLst/>
              <a:gdLst/>
              <a:ahLst/>
              <a:cxnLst/>
              <a:rect l="l" t="t" r="r" b="b"/>
              <a:pathLst>
                <a:path w="4358" h="3823" extrusionOk="0">
                  <a:moveTo>
                    <a:pt x="1143" y="0"/>
                  </a:moveTo>
                  <a:cubicBezTo>
                    <a:pt x="512" y="0"/>
                    <a:pt x="0" y="512"/>
                    <a:pt x="0" y="1131"/>
                  </a:cubicBezTo>
                  <a:lnTo>
                    <a:pt x="0" y="2679"/>
                  </a:lnTo>
                  <a:cubicBezTo>
                    <a:pt x="0" y="3310"/>
                    <a:pt x="512" y="3810"/>
                    <a:pt x="1143" y="3822"/>
                  </a:cubicBezTo>
                  <a:lnTo>
                    <a:pt x="3227" y="3822"/>
                  </a:lnTo>
                  <a:cubicBezTo>
                    <a:pt x="3846" y="3810"/>
                    <a:pt x="4358" y="3310"/>
                    <a:pt x="4358" y="2679"/>
                  </a:cubicBezTo>
                  <a:lnTo>
                    <a:pt x="4358" y="1131"/>
                  </a:lnTo>
                  <a:cubicBezTo>
                    <a:pt x="4358" y="512"/>
                    <a:pt x="3846" y="0"/>
                    <a:pt x="3227"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0" name="Google Shape;1470;p15"/>
            <p:cNvSpPr/>
            <p:nvPr/>
          </p:nvSpPr>
          <p:spPr>
            <a:xfrm>
              <a:off x="1174077" y="277825"/>
              <a:ext cx="142539" cy="124648"/>
            </a:xfrm>
            <a:custGeom>
              <a:avLst/>
              <a:gdLst/>
              <a:ahLst/>
              <a:cxnLst/>
              <a:rect l="l" t="t" r="r" b="b"/>
              <a:pathLst>
                <a:path w="4358" h="3811" extrusionOk="0">
                  <a:moveTo>
                    <a:pt x="1131" y="0"/>
                  </a:moveTo>
                  <a:cubicBezTo>
                    <a:pt x="500" y="0"/>
                    <a:pt x="0" y="501"/>
                    <a:pt x="0" y="1132"/>
                  </a:cubicBezTo>
                  <a:lnTo>
                    <a:pt x="0" y="2679"/>
                  </a:lnTo>
                  <a:cubicBezTo>
                    <a:pt x="0" y="3298"/>
                    <a:pt x="500" y="3810"/>
                    <a:pt x="1131" y="3810"/>
                  </a:cubicBezTo>
                  <a:lnTo>
                    <a:pt x="3215" y="3810"/>
                  </a:lnTo>
                  <a:cubicBezTo>
                    <a:pt x="3846" y="3810"/>
                    <a:pt x="4358" y="3298"/>
                    <a:pt x="4358" y="2679"/>
                  </a:cubicBezTo>
                  <a:lnTo>
                    <a:pt x="4358" y="1132"/>
                  </a:lnTo>
                  <a:cubicBezTo>
                    <a:pt x="4358" y="512"/>
                    <a:pt x="3846" y="0"/>
                    <a:pt x="3215"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1" name="Google Shape;1471;p15"/>
            <p:cNvSpPr/>
            <p:nvPr/>
          </p:nvSpPr>
          <p:spPr>
            <a:xfrm>
              <a:off x="1205038" y="-148189"/>
              <a:ext cx="79872" cy="529240"/>
            </a:xfrm>
            <a:custGeom>
              <a:avLst/>
              <a:gdLst/>
              <a:ahLst/>
              <a:cxnLst/>
              <a:rect l="l" t="t" r="r" b="b"/>
              <a:pathLst>
                <a:path w="2442" h="16181" extrusionOk="0">
                  <a:moveTo>
                    <a:pt x="1227" y="0"/>
                  </a:moveTo>
                  <a:cubicBezTo>
                    <a:pt x="917" y="0"/>
                    <a:pt x="632" y="119"/>
                    <a:pt x="405" y="310"/>
                  </a:cubicBezTo>
                  <a:lnTo>
                    <a:pt x="393" y="333"/>
                  </a:lnTo>
                  <a:cubicBezTo>
                    <a:pt x="358" y="369"/>
                    <a:pt x="322" y="393"/>
                    <a:pt x="298" y="429"/>
                  </a:cubicBezTo>
                  <a:cubicBezTo>
                    <a:pt x="274" y="452"/>
                    <a:pt x="263" y="476"/>
                    <a:pt x="239" y="500"/>
                  </a:cubicBezTo>
                  <a:cubicBezTo>
                    <a:pt x="215" y="524"/>
                    <a:pt x="191" y="560"/>
                    <a:pt x="179" y="595"/>
                  </a:cubicBezTo>
                  <a:cubicBezTo>
                    <a:pt x="155" y="631"/>
                    <a:pt x="143" y="655"/>
                    <a:pt x="120" y="691"/>
                  </a:cubicBezTo>
                  <a:cubicBezTo>
                    <a:pt x="108" y="726"/>
                    <a:pt x="96" y="750"/>
                    <a:pt x="84" y="786"/>
                  </a:cubicBezTo>
                  <a:cubicBezTo>
                    <a:pt x="72" y="833"/>
                    <a:pt x="48" y="869"/>
                    <a:pt x="36" y="917"/>
                  </a:cubicBezTo>
                  <a:cubicBezTo>
                    <a:pt x="36" y="941"/>
                    <a:pt x="24" y="964"/>
                    <a:pt x="24" y="1000"/>
                  </a:cubicBezTo>
                  <a:cubicBezTo>
                    <a:pt x="1" y="1072"/>
                    <a:pt x="1" y="1143"/>
                    <a:pt x="1" y="1226"/>
                  </a:cubicBezTo>
                  <a:lnTo>
                    <a:pt x="1" y="14954"/>
                  </a:lnTo>
                  <a:cubicBezTo>
                    <a:pt x="1" y="15633"/>
                    <a:pt x="548" y="16181"/>
                    <a:pt x="1227" y="16181"/>
                  </a:cubicBezTo>
                  <a:cubicBezTo>
                    <a:pt x="1310" y="16181"/>
                    <a:pt x="1394" y="16169"/>
                    <a:pt x="1477" y="16157"/>
                  </a:cubicBezTo>
                  <a:lnTo>
                    <a:pt x="1513" y="16145"/>
                  </a:lnTo>
                  <a:cubicBezTo>
                    <a:pt x="1584" y="16121"/>
                    <a:pt x="1656" y="16097"/>
                    <a:pt x="1715" y="16073"/>
                  </a:cubicBezTo>
                  <a:lnTo>
                    <a:pt x="1739" y="16073"/>
                  </a:lnTo>
                  <a:cubicBezTo>
                    <a:pt x="1882" y="16002"/>
                    <a:pt x="2013" y="15907"/>
                    <a:pt x="2120" y="15788"/>
                  </a:cubicBezTo>
                  <a:cubicBezTo>
                    <a:pt x="2322" y="15561"/>
                    <a:pt x="2441" y="15276"/>
                    <a:pt x="2441" y="14966"/>
                  </a:cubicBezTo>
                  <a:lnTo>
                    <a:pt x="2441" y="1226"/>
                  </a:lnTo>
                  <a:cubicBezTo>
                    <a:pt x="2441" y="548"/>
                    <a:pt x="1894" y="0"/>
                    <a:pt x="1227"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2" name="Google Shape;1472;p15"/>
            <p:cNvSpPr/>
            <p:nvPr/>
          </p:nvSpPr>
          <p:spPr>
            <a:xfrm>
              <a:off x="1216322" y="-148189"/>
              <a:ext cx="79479" cy="529240"/>
            </a:xfrm>
            <a:custGeom>
              <a:avLst/>
              <a:gdLst/>
              <a:ahLst/>
              <a:cxnLst/>
              <a:rect l="l" t="t" r="r" b="b"/>
              <a:pathLst>
                <a:path w="2430" h="16181" extrusionOk="0">
                  <a:moveTo>
                    <a:pt x="1132" y="0"/>
                  </a:moveTo>
                  <a:cubicBezTo>
                    <a:pt x="1049" y="0"/>
                    <a:pt x="965" y="24"/>
                    <a:pt x="882" y="48"/>
                  </a:cubicBezTo>
                  <a:cubicBezTo>
                    <a:pt x="834" y="60"/>
                    <a:pt x="787" y="71"/>
                    <a:pt x="739" y="83"/>
                  </a:cubicBezTo>
                  <a:cubicBezTo>
                    <a:pt x="715" y="107"/>
                    <a:pt x="680" y="119"/>
                    <a:pt x="644" y="131"/>
                  </a:cubicBezTo>
                  <a:lnTo>
                    <a:pt x="560" y="179"/>
                  </a:lnTo>
                  <a:lnTo>
                    <a:pt x="501" y="226"/>
                  </a:lnTo>
                  <a:cubicBezTo>
                    <a:pt x="477" y="238"/>
                    <a:pt x="453" y="262"/>
                    <a:pt x="429" y="274"/>
                  </a:cubicBezTo>
                  <a:lnTo>
                    <a:pt x="382" y="322"/>
                  </a:lnTo>
                  <a:lnTo>
                    <a:pt x="334" y="369"/>
                  </a:lnTo>
                  <a:cubicBezTo>
                    <a:pt x="322" y="381"/>
                    <a:pt x="310" y="393"/>
                    <a:pt x="287" y="417"/>
                  </a:cubicBezTo>
                  <a:lnTo>
                    <a:pt x="251" y="464"/>
                  </a:lnTo>
                  <a:lnTo>
                    <a:pt x="215" y="512"/>
                  </a:lnTo>
                  <a:lnTo>
                    <a:pt x="179" y="560"/>
                  </a:lnTo>
                  <a:cubicBezTo>
                    <a:pt x="179" y="572"/>
                    <a:pt x="168" y="583"/>
                    <a:pt x="156" y="607"/>
                  </a:cubicBezTo>
                  <a:cubicBezTo>
                    <a:pt x="144" y="619"/>
                    <a:pt x="144" y="631"/>
                    <a:pt x="132" y="655"/>
                  </a:cubicBezTo>
                  <a:lnTo>
                    <a:pt x="108" y="703"/>
                  </a:lnTo>
                  <a:lnTo>
                    <a:pt x="84" y="750"/>
                  </a:lnTo>
                  <a:cubicBezTo>
                    <a:pt x="84" y="762"/>
                    <a:pt x="72" y="774"/>
                    <a:pt x="72" y="786"/>
                  </a:cubicBezTo>
                  <a:lnTo>
                    <a:pt x="48" y="833"/>
                  </a:lnTo>
                  <a:lnTo>
                    <a:pt x="37" y="881"/>
                  </a:lnTo>
                  <a:lnTo>
                    <a:pt x="25" y="929"/>
                  </a:lnTo>
                  <a:cubicBezTo>
                    <a:pt x="25" y="953"/>
                    <a:pt x="13" y="964"/>
                    <a:pt x="13" y="976"/>
                  </a:cubicBezTo>
                  <a:cubicBezTo>
                    <a:pt x="13" y="1000"/>
                    <a:pt x="13" y="1012"/>
                    <a:pt x="13" y="1024"/>
                  </a:cubicBezTo>
                  <a:cubicBezTo>
                    <a:pt x="13" y="1048"/>
                    <a:pt x="13" y="1060"/>
                    <a:pt x="1" y="1072"/>
                  </a:cubicBezTo>
                  <a:lnTo>
                    <a:pt x="1" y="1119"/>
                  </a:lnTo>
                  <a:lnTo>
                    <a:pt x="1" y="1167"/>
                  </a:lnTo>
                  <a:lnTo>
                    <a:pt x="1" y="1214"/>
                  </a:lnTo>
                  <a:lnTo>
                    <a:pt x="1" y="14954"/>
                  </a:lnTo>
                  <a:lnTo>
                    <a:pt x="1" y="14990"/>
                  </a:lnTo>
                  <a:lnTo>
                    <a:pt x="1" y="15050"/>
                  </a:lnTo>
                  <a:lnTo>
                    <a:pt x="1" y="15097"/>
                  </a:lnTo>
                  <a:lnTo>
                    <a:pt x="1" y="15145"/>
                  </a:lnTo>
                  <a:cubicBezTo>
                    <a:pt x="1" y="15157"/>
                    <a:pt x="1" y="15169"/>
                    <a:pt x="13" y="15192"/>
                  </a:cubicBezTo>
                  <a:cubicBezTo>
                    <a:pt x="25" y="15204"/>
                    <a:pt x="25" y="15216"/>
                    <a:pt x="25" y="15240"/>
                  </a:cubicBezTo>
                  <a:cubicBezTo>
                    <a:pt x="25" y="15252"/>
                    <a:pt x="25" y="15276"/>
                    <a:pt x="37" y="15288"/>
                  </a:cubicBezTo>
                  <a:cubicBezTo>
                    <a:pt x="48" y="15300"/>
                    <a:pt x="48" y="15323"/>
                    <a:pt x="48" y="15335"/>
                  </a:cubicBezTo>
                  <a:cubicBezTo>
                    <a:pt x="60" y="15347"/>
                    <a:pt x="60" y="15371"/>
                    <a:pt x="72" y="15383"/>
                  </a:cubicBezTo>
                  <a:cubicBezTo>
                    <a:pt x="72" y="15407"/>
                    <a:pt x="84" y="15419"/>
                    <a:pt x="84" y="15431"/>
                  </a:cubicBezTo>
                  <a:cubicBezTo>
                    <a:pt x="96" y="15454"/>
                    <a:pt x="96" y="15466"/>
                    <a:pt x="108" y="15478"/>
                  </a:cubicBezTo>
                  <a:cubicBezTo>
                    <a:pt x="120" y="15502"/>
                    <a:pt x="120" y="15514"/>
                    <a:pt x="132" y="15526"/>
                  </a:cubicBezTo>
                  <a:cubicBezTo>
                    <a:pt x="168" y="15597"/>
                    <a:pt x="156" y="15573"/>
                    <a:pt x="191" y="15633"/>
                  </a:cubicBezTo>
                  <a:cubicBezTo>
                    <a:pt x="203" y="15645"/>
                    <a:pt x="215" y="15669"/>
                    <a:pt x="227" y="15681"/>
                  </a:cubicBezTo>
                  <a:lnTo>
                    <a:pt x="263" y="15728"/>
                  </a:lnTo>
                  <a:lnTo>
                    <a:pt x="310" y="15776"/>
                  </a:lnTo>
                  <a:lnTo>
                    <a:pt x="358" y="15823"/>
                  </a:lnTo>
                  <a:lnTo>
                    <a:pt x="406" y="15871"/>
                  </a:lnTo>
                  <a:cubicBezTo>
                    <a:pt x="429" y="15895"/>
                    <a:pt x="453" y="15907"/>
                    <a:pt x="465" y="15931"/>
                  </a:cubicBezTo>
                  <a:lnTo>
                    <a:pt x="537" y="15978"/>
                  </a:lnTo>
                  <a:cubicBezTo>
                    <a:pt x="596" y="16014"/>
                    <a:pt x="656" y="16050"/>
                    <a:pt x="715" y="16073"/>
                  </a:cubicBezTo>
                  <a:cubicBezTo>
                    <a:pt x="763" y="16097"/>
                    <a:pt x="810" y="16109"/>
                    <a:pt x="846" y="16121"/>
                  </a:cubicBezTo>
                  <a:cubicBezTo>
                    <a:pt x="965" y="16157"/>
                    <a:pt x="1084" y="16181"/>
                    <a:pt x="1203" y="16181"/>
                  </a:cubicBezTo>
                  <a:lnTo>
                    <a:pt x="1215" y="16181"/>
                  </a:lnTo>
                  <a:cubicBezTo>
                    <a:pt x="1322" y="16181"/>
                    <a:pt x="1430" y="16169"/>
                    <a:pt x="1537" y="16133"/>
                  </a:cubicBezTo>
                  <a:cubicBezTo>
                    <a:pt x="1584" y="16121"/>
                    <a:pt x="1632" y="16109"/>
                    <a:pt x="1680" y="16085"/>
                  </a:cubicBezTo>
                  <a:lnTo>
                    <a:pt x="1775" y="16038"/>
                  </a:lnTo>
                  <a:lnTo>
                    <a:pt x="1858" y="15990"/>
                  </a:lnTo>
                  <a:lnTo>
                    <a:pt x="1930" y="15942"/>
                  </a:lnTo>
                  <a:cubicBezTo>
                    <a:pt x="1953" y="15931"/>
                    <a:pt x="1977" y="15919"/>
                    <a:pt x="1989" y="15907"/>
                  </a:cubicBezTo>
                  <a:lnTo>
                    <a:pt x="2049" y="15859"/>
                  </a:lnTo>
                  <a:cubicBezTo>
                    <a:pt x="2061" y="15835"/>
                    <a:pt x="2084" y="15823"/>
                    <a:pt x="2096" y="15812"/>
                  </a:cubicBezTo>
                  <a:lnTo>
                    <a:pt x="2144" y="15752"/>
                  </a:lnTo>
                  <a:cubicBezTo>
                    <a:pt x="2156" y="15740"/>
                    <a:pt x="2168" y="15728"/>
                    <a:pt x="2180" y="15704"/>
                  </a:cubicBezTo>
                  <a:cubicBezTo>
                    <a:pt x="2192" y="15692"/>
                    <a:pt x="2204" y="15681"/>
                    <a:pt x="2215" y="15657"/>
                  </a:cubicBezTo>
                  <a:lnTo>
                    <a:pt x="2251" y="15609"/>
                  </a:lnTo>
                  <a:lnTo>
                    <a:pt x="2275" y="15561"/>
                  </a:lnTo>
                  <a:cubicBezTo>
                    <a:pt x="2287" y="15550"/>
                    <a:pt x="2287" y="15538"/>
                    <a:pt x="2299" y="15514"/>
                  </a:cubicBezTo>
                  <a:cubicBezTo>
                    <a:pt x="2311" y="15502"/>
                    <a:pt x="2323" y="15478"/>
                    <a:pt x="2323" y="15466"/>
                  </a:cubicBezTo>
                  <a:cubicBezTo>
                    <a:pt x="2334" y="15454"/>
                    <a:pt x="2334" y="15431"/>
                    <a:pt x="2346" y="15419"/>
                  </a:cubicBezTo>
                  <a:cubicBezTo>
                    <a:pt x="2358" y="15407"/>
                    <a:pt x="2358" y="15383"/>
                    <a:pt x="2358" y="15371"/>
                  </a:cubicBezTo>
                  <a:cubicBezTo>
                    <a:pt x="2358" y="15359"/>
                    <a:pt x="2382" y="15335"/>
                    <a:pt x="2382" y="15323"/>
                  </a:cubicBezTo>
                  <a:cubicBezTo>
                    <a:pt x="2382" y="15311"/>
                    <a:pt x="2394" y="15288"/>
                    <a:pt x="2394" y="15276"/>
                  </a:cubicBezTo>
                  <a:lnTo>
                    <a:pt x="2406" y="15228"/>
                  </a:lnTo>
                  <a:lnTo>
                    <a:pt x="2418" y="15180"/>
                  </a:lnTo>
                  <a:cubicBezTo>
                    <a:pt x="2418" y="15157"/>
                    <a:pt x="2418" y="15145"/>
                    <a:pt x="2418" y="15133"/>
                  </a:cubicBezTo>
                  <a:cubicBezTo>
                    <a:pt x="2418" y="15109"/>
                    <a:pt x="2418" y="15097"/>
                    <a:pt x="2418" y="15085"/>
                  </a:cubicBezTo>
                  <a:cubicBezTo>
                    <a:pt x="2430" y="15061"/>
                    <a:pt x="2418" y="15050"/>
                    <a:pt x="2418" y="15026"/>
                  </a:cubicBezTo>
                  <a:lnTo>
                    <a:pt x="2418" y="14978"/>
                  </a:lnTo>
                  <a:lnTo>
                    <a:pt x="2418" y="14954"/>
                  </a:lnTo>
                  <a:lnTo>
                    <a:pt x="2418" y="1214"/>
                  </a:lnTo>
                  <a:lnTo>
                    <a:pt x="2430" y="1214"/>
                  </a:lnTo>
                  <a:lnTo>
                    <a:pt x="2430" y="1167"/>
                  </a:lnTo>
                  <a:lnTo>
                    <a:pt x="2430" y="1119"/>
                  </a:lnTo>
                  <a:lnTo>
                    <a:pt x="2430" y="1072"/>
                  </a:lnTo>
                  <a:cubicBezTo>
                    <a:pt x="2418" y="1060"/>
                    <a:pt x="2418" y="1036"/>
                    <a:pt x="2418" y="1024"/>
                  </a:cubicBezTo>
                  <a:cubicBezTo>
                    <a:pt x="2418" y="1000"/>
                    <a:pt x="2418" y="988"/>
                    <a:pt x="2406" y="976"/>
                  </a:cubicBezTo>
                  <a:cubicBezTo>
                    <a:pt x="2406" y="964"/>
                    <a:pt x="2406" y="941"/>
                    <a:pt x="2394" y="929"/>
                  </a:cubicBezTo>
                  <a:cubicBezTo>
                    <a:pt x="2394" y="917"/>
                    <a:pt x="2394" y="893"/>
                    <a:pt x="2382" y="881"/>
                  </a:cubicBezTo>
                  <a:cubicBezTo>
                    <a:pt x="2382" y="869"/>
                    <a:pt x="2370" y="845"/>
                    <a:pt x="2370" y="833"/>
                  </a:cubicBezTo>
                  <a:lnTo>
                    <a:pt x="2358" y="786"/>
                  </a:lnTo>
                  <a:lnTo>
                    <a:pt x="2334" y="738"/>
                  </a:lnTo>
                  <a:lnTo>
                    <a:pt x="2311" y="691"/>
                  </a:lnTo>
                  <a:cubicBezTo>
                    <a:pt x="2299" y="667"/>
                    <a:pt x="2299" y="655"/>
                    <a:pt x="2287" y="643"/>
                  </a:cubicBezTo>
                  <a:lnTo>
                    <a:pt x="2263" y="595"/>
                  </a:lnTo>
                  <a:lnTo>
                    <a:pt x="2227" y="548"/>
                  </a:lnTo>
                  <a:cubicBezTo>
                    <a:pt x="2215" y="524"/>
                    <a:pt x="2204" y="512"/>
                    <a:pt x="2192" y="500"/>
                  </a:cubicBezTo>
                  <a:cubicBezTo>
                    <a:pt x="2180" y="476"/>
                    <a:pt x="2168" y="464"/>
                    <a:pt x="2156" y="452"/>
                  </a:cubicBezTo>
                  <a:lnTo>
                    <a:pt x="2108" y="393"/>
                  </a:lnTo>
                  <a:lnTo>
                    <a:pt x="2073" y="345"/>
                  </a:lnTo>
                  <a:lnTo>
                    <a:pt x="2013" y="298"/>
                  </a:lnTo>
                  <a:cubicBezTo>
                    <a:pt x="2001" y="286"/>
                    <a:pt x="1977" y="274"/>
                    <a:pt x="1953" y="250"/>
                  </a:cubicBezTo>
                  <a:lnTo>
                    <a:pt x="1894" y="202"/>
                  </a:lnTo>
                  <a:lnTo>
                    <a:pt x="1811" y="155"/>
                  </a:lnTo>
                  <a:cubicBezTo>
                    <a:pt x="1775" y="143"/>
                    <a:pt x="1739" y="119"/>
                    <a:pt x="1715" y="107"/>
                  </a:cubicBezTo>
                  <a:cubicBezTo>
                    <a:pt x="1668" y="95"/>
                    <a:pt x="1632" y="71"/>
                    <a:pt x="1584" y="60"/>
                  </a:cubicBezTo>
                  <a:cubicBezTo>
                    <a:pt x="1501" y="36"/>
                    <a:pt x="1430" y="12"/>
                    <a:pt x="1346" y="12"/>
                  </a:cubicBezTo>
                  <a:cubicBezTo>
                    <a:pt x="1299" y="0"/>
                    <a:pt x="1251" y="0"/>
                    <a:pt x="121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3" name="Google Shape;1473;p15"/>
            <p:cNvSpPr/>
            <p:nvPr/>
          </p:nvSpPr>
          <p:spPr>
            <a:xfrm>
              <a:off x="2797967" y="-169612"/>
              <a:ext cx="142539" cy="125041"/>
            </a:xfrm>
            <a:custGeom>
              <a:avLst/>
              <a:gdLst/>
              <a:ahLst/>
              <a:cxnLst/>
              <a:rect l="l" t="t" r="r" b="b"/>
              <a:pathLst>
                <a:path w="4358" h="3823" extrusionOk="0">
                  <a:moveTo>
                    <a:pt x="1131" y="0"/>
                  </a:moveTo>
                  <a:cubicBezTo>
                    <a:pt x="512" y="0"/>
                    <a:pt x="0" y="512"/>
                    <a:pt x="0" y="1131"/>
                  </a:cubicBezTo>
                  <a:lnTo>
                    <a:pt x="0" y="2679"/>
                  </a:lnTo>
                  <a:cubicBezTo>
                    <a:pt x="0" y="3310"/>
                    <a:pt x="512" y="3810"/>
                    <a:pt x="1131" y="3822"/>
                  </a:cubicBezTo>
                  <a:lnTo>
                    <a:pt x="3215" y="3822"/>
                  </a:lnTo>
                  <a:cubicBezTo>
                    <a:pt x="3846" y="3810"/>
                    <a:pt x="4358" y="3310"/>
                    <a:pt x="4358" y="2679"/>
                  </a:cubicBezTo>
                  <a:lnTo>
                    <a:pt x="4358" y="1131"/>
                  </a:lnTo>
                  <a:cubicBezTo>
                    <a:pt x="4358" y="512"/>
                    <a:pt x="3846" y="0"/>
                    <a:pt x="3215"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4" name="Google Shape;1474;p15"/>
            <p:cNvSpPr/>
            <p:nvPr/>
          </p:nvSpPr>
          <p:spPr>
            <a:xfrm>
              <a:off x="2805967" y="277825"/>
              <a:ext cx="142539" cy="124648"/>
            </a:xfrm>
            <a:custGeom>
              <a:avLst/>
              <a:gdLst/>
              <a:ahLst/>
              <a:cxnLst/>
              <a:rect l="l" t="t" r="r" b="b"/>
              <a:pathLst>
                <a:path w="4358" h="3811" extrusionOk="0">
                  <a:moveTo>
                    <a:pt x="1131" y="0"/>
                  </a:moveTo>
                  <a:cubicBezTo>
                    <a:pt x="512" y="0"/>
                    <a:pt x="0" y="512"/>
                    <a:pt x="0" y="1132"/>
                  </a:cubicBezTo>
                  <a:lnTo>
                    <a:pt x="0" y="2679"/>
                  </a:lnTo>
                  <a:cubicBezTo>
                    <a:pt x="0" y="3310"/>
                    <a:pt x="512" y="3810"/>
                    <a:pt x="1131" y="3810"/>
                  </a:cubicBezTo>
                  <a:lnTo>
                    <a:pt x="3215" y="3810"/>
                  </a:lnTo>
                  <a:cubicBezTo>
                    <a:pt x="3846" y="3810"/>
                    <a:pt x="4358" y="3310"/>
                    <a:pt x="4358" y="2679"/>
                  </a:cubicBezTo>
                  <a:lnTo>
                    <a:pt x="4358" y="1132"/>
                  </a:lnTo>
                  <a:cubicBezTo>
                    <a:pt x="4358" y="512"/>
                    <a:pt x="3846" y="0"/>
                    <a:pt x="3215"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5" name="Google Shape;1475;p15"/>
            <p:cNvSpPr/>
            <p:nvPr/>
          </p:nvSpPr>
          <p:spPr>
            <a:xfrm>
              <a:off x="2828927" y="-148189"/>
              <a:ext cx="79872" cy="529240"/>
            </a:xfrm>
            <a:custGeom>
              <a:avLst/>
              <a:gdLst/>
              <a:ahLst/>
              <a:cxnLst/>
              <a:rect l="l" t="t" r="r" b="b"/>
              <a:pathLst>
                <a:path w="2442" h="16181" extrusionOk="0">
                  <a:moveTo>
                    <a:pt x="1215" y="0"/>
                  </a:moveTo>
                  <a:cubicBezTo>
                    <a:pt x="917" y="0"/>
                    <a:pt x="632" y="119"/>
                    <a:pt x="405" y="310"/>
                  </a:cubicBezTo>
                  <a:lnTo>
                    <a:pt x="382" y="333"/>
                  </a:lnTo>
                  <a:cubicBezTo>
                    <a:pt x="358" y="369"/>
                    <a:pt x="322" y="393"/>
                    <a:pt x="298" y="429"/>
                  </a:cubicBezTo>
                  <a:cubicBezTo>
                    <a:pt x="274" y="452"/>
                    <a:pt x="251" y="476"/>
                    <a:pt x="239" y="500"/>
                  </a:cubicBezTo>
                  <a:cubicBezTo>
                    <a:pt x="215" y="524"/>
                    <a:pt x="191" y="560"/>
                    <a:pt x="179" y="595"/>
                  </a:cubicBezTo>
                  <a:cubicBezTo>
                    <a:pt x="155" y="631"/>
                    <a:pt x="144" y="655"/>
                    <a:pt x="120" y="691"/>
                  </a:cubicBezTo>
                  <a:cubicBezTo>
                    <a:pt x="108" y="726"/>
                    <a:pt x="96" y="750"/>
                    <a:pt x="84" y="786"/>
                  </a:cubicBezTo>
                  <a:cubicBezTo>
                    <a:pt x="60" y="833"/>
                    <a:pt x="48" y="869"/>
                    <a:pt x="36" y="917"/>
                  </a:cubicBezTo>
                  <a:cubicBezTo>
                    <a:pt x="36" y="941"/>
                    <a:pt x="24" y="964"/>
                    <a:pt x="24" y="1000"/>
                  </a:cubicBezTo>
                  <a:cubicBezTo>
                    <a:pt x="1" y="1072"/>
                    <a:pt x="1" y="1143"/>
                    <a:pt x="1" y="1226"/>
                  </a:cubicBezTo>
                  <a:lnTo>
                    <a:pt x="1" y="14954"/>
                  </a:lnTo>
                  <a:cubicBezTo>
                    <a:pt x="1" y="15633"/>
                    <a:pt x="548" y="16181"/>
                    <a:pt x="1215" y="16181"/>
                  </a:cubicBezTo>
                  <a:lnTo>
                    <a:pt x="1227" y="16181"/>
                  </a:lnTo>
                  <a:cubicBezTo>
                    <a:pt x="1310" y="16181"/>
                    <a:pt x="1394" y="16169"/>
                    <a:pt x="1477" y="16157"/>
                  </a:cubicBezTo>
                  <a:lnTo>
                    <a:pt x="1513" y="16145"/>
                  </a:lnTo>
                  <a:cubicBezTo>
                    <a:pt x="1584" y="16121"/>
                    <a:pt x="1656" y="16097"/>
                    <a:pt x="1715" y="16073"/>
                  </a:cubicBezTo>
                  <a:lnTo>
                    <a:pt x="1727" y="16073"/>
                  </a:lnTo>
                  <a:cubicBezTo>
                    <a:pt x="1882" y="16002"/>
                    <a:pt x="2013" y="15907"/>
                    <a:pt x="2120" y="15788"/>
                  </a:cubicBezTo>
                  <a:cubicBezTo>
                    <a:pt x="2322" y="15561"/>
                    <a:pt x="2441" y="15276"/>
                    <a:pt x="2441" y="14966"/>
                  </a:cubicBezTo>
                  <a:lnTo>
                    <a:pt x="2441" y="1226"/>
                  </a:lnTo>
                  <a:cubicBezTo>
                    <a:pt x="2441" y="548"/>
                    <a:pt x="1894" y="0"/>
                    <a:pt x="1215"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6" name="Google Shape;1476;p15"/>
            <p:cNvSpPr/>
            <p:nvPr/>
          </p:nvSpPr>
          <p:spPr>
            <a:xfrm>
              <a:off x="2840212" y="-148189"/>
              <a:ext cx="79479" cy="529240"/>
            </a:xfrm>
            <a:custGeom>
              <a:avLst/>
              <a:gdLst/>
              <a:ahLst/>
              <a:cxnLst/>
              <a:rect l="l" t="t" r="r" b="b"/>
              <a:pathLst>
                <a:path w="2430" h="16181" extrusionOk="0">
                  <a:moveTo>
                    <a:pt x="1144" y="0"/>
                  </a:moveTo>
                  <a:cubicBezTo>
                    <a:pt x="1049" y="0"/>
                    <a:pt x="965" y="24"/>
                    <a:pt x="882" y="48"/>
                  </a:cubicBezTo>
                  <a:cubicBezTo>
                    <a:pt x="834" y="60"/>
                    <a:pt x="799" y="71"/>
                    <a:pt x="751" y="83"/>
                  </a:cubicBezTo>
                  <a:cubicBezTo>
                    <a:pt x="715" y="107"/>
                    <a:pt x="680" y="119"/>
                    <a:pt x="656" y="131"/>
                  </a:cubicBezTo>
                  <a:cubicBezTo>
                    <a:pt x="620" y="155"/>
                    <a:pt x="596" y="167"/>
                    <a:pt x="572" y="179"/>
                  </a:cubicBezTo>
                  <a:cubicBezTo>
                    <a:pt x="549" y="202"/>
                    <a:pt x="525" y="214"/>
                    <a:pt x="501" y="226"/>
                  </a:cubicBezTo>
                  <a:lnTo>
                    <a:pt x="441" y="274"/>
                  </a:lnTo>
                  <a:lnTo>
                    <a:pt x="394" y="322"/>
                  </a:lnTo>
                  <a:cubicBezTo>
                    <a:pt x="370" y="333"/>
                    <a:pt x="358" y="357"/>
                    <a:pt x="346" y="369"/>
                  </a:cubicBezTo>
                  <a:cubicBezTo>
                    <a:pt x="322" y="381"/>
                    <a:pt x="310" y="393"/>
                    <a:pt x="299" y="417"/>
                  </a:cubicBezTo>
                  <a:cubicBezTo>
                    <a:pt x="287" y="429"/>
                    <a:pt x="275" y="441"/>
                    <a:pt x="263" y="464"/>
                  </a:cubicBezTo>
                  <a:cubicBezTo>
                    <a:pt x="251" y="476"/>
                    <a:pt x="239" y="488"/>
                    <a:pt x="227" y="512"/>
                  </a:cubicBezTo>
                  <a:lnTo>
                    <a:pt x="191" y="560"/>
                  </a:lnTo>
                  <a:lnTo>
                    <a:pt x="156" y="607"/>
                  </a:lnTo>
                  <a:lnTo>
                    <a:pt x="132" y="655"/>
                  </a:lnTo>
                  <a:lnTo>
                    <a:pt x="108" y="703"/>
                  </a:lnTo>
                  <a:cubicBezTo>
                    <a:pt x="108" y="714"/>
                    <a:pt x="96" y="726"/>
                    <a:pt x="96" y="750"/>
                  </a:cubicBezTo>
                  <a:cubicBezTo>
                    <a:pt x="84" y="762"/>
                    <a:pt x="84" y="774"/>
                    <a:pt x="72" y="786"/>
                  </a:cubicBezTo>
                  <a:lnTo>
                    <a:pt x="60" y="833"/>
                  </a:lnTo>
                  <a:lnTo>
                    <a:pt x="37" y="881"/>
                  </a:lnTo>
                  <a:cubicBezTo>
                    <a:pt x="37" y="905"/>
                    <a:pt x="37" y="917"/>
                    <a:pt x="25" y="929"/>
                  </a:cubicBezTo>
                  <a:cubicBezTo>
                    <a:pt x="25" y="953"/>
                    <a:pt x="25" y="964"/>
                    <a:pt x="13" y="976"/>
                  </a:cubicBezTo>
                  <a:cubicBezTo>
                    <a:pt x="13" y="1000"/>
                    <a:pt x="13" y="1012"/>
                    <a:pt x="13" y="1024"/>
                  </a:cubicBezTo>
                  <a:cubicBezTo>
                    <a:pt x="1" y="1048"/>
                    <a:pt x="13" y="1060"/>
                    <a:pt x="13" y="1072"/>
                  </a:cubicBezTo>
                  <a:lnTo>
                    <a:pt x="13" y="1119"/>
                  </a:lnTo>
                  <a:lnTo>
                    <a:pt x="13" y="1167"/>
                  </a:lnTo>
                  <a:lnTo>
                    <a:pt x="13" y="1214"/>
                  </a:lnTo>
                  <a:lnTo>
                    <a:pt x="13" y="14954"/>
                  </a:lnTo>
                  <a:cubicBezTo>
                    <a:pt x="13" y="14966"/>
                    <a:pt x="13" y="14978"/>
                    <a:pt x="13" y="14990"/>
                  </a:cubicBezTo>
                  <a:lnTo>
                    <a:pt x="13" y="15050"/>
                  </a:lnTo>
                  <a:cubicBezTo>
                    <a:pt x="13" y="15061"/>
                    <a:pt x="13" y="15073"/>
                    <a:pt x="13" y="15097"/>
                  </a:cubicBezTo>
                  <a:cubicBezTo>
                    <a:pt x="13" y="15109"/>
                    <a:pt x="13" y="15121"/>
                    <a:pt x="13" y="15145"/>
                  </a:cubicBezTo>
                  <a:cubicBezTo>
                    <a:pt x="13" y="15157"/>
                    <a:pt x="13" y="15169"/>
                    <a:pt x="13" y="15192"/>
                  </a:cubicBezTo>
                  <a:cubicBezTo>
                    <a:pt x="13" y="15204"/>
                    <a:pt x="13" y="15216"/>
                    <a:pt x="25" y="15240"/>
                  </a:cubicBezTo>
                  <a:cubicBezTo>
                    <a:pt x="37" y="15252"/>
                    <a:pt x="37" y="15276"/>
                    <a:pt x="37" y="15288"/>
                  </a:cubicBezTo>
                  <a:cubicBezTo>
                    <a:pt x="49" y="15300"/>
                    <a:pt x="49" y="15323"/>
                    <a:pt x="60" y="15335"/>
                  </a:cubicBezTo>
                  <a:lnTo>
                    <a:pt x="72" y="15383"/>
                  </a:lnTo>
                  <a:cubicBezTo>
                    <a:pt x="72" y="15407"/>
                    <a:pt x="84" y="15419"/>
                    <a:pt x="96" y="15431"/>
                  </a:cubicBezTo>
                  <a:cubicBezTo>
                    <a:pt x="96" y="15454"/>
                    <a:pt x="108" y="15466"/>
                    <a:pt x="120" y="15478"/>
                  </a:cubicBezTo>
                  <a:cubicBezTo>
                    <a:pt x="120" y="15502"/>
                    <a:pt x="132" y="15514"/>
                    <a:pt x="144" y="15526"/>
                  </a:cubicBezTo>
                  <a:cubicBezTo>
                    <a:pt x="144" y="15550"/>
                    <a:pt x="156" y="15561"/>
                    <a:pt x="168" y="15585"/>
                  </a:cubicBezTo>
                  <a:cubicBezTo>
                    <a:pt x="180" y="15597"/>
                    <a:pt x="191" y="15609"/>
                    <a:pt x="191" y="15633"/>
                  </a:cubicBezTo>
                  <a:lnTo>
                    <a:pt x="227" y="15681"/>
                  </a:lnTo>
                  <a:lnTo>
                    <a:pt x="263" y="15728"/>
                  </a:lnTo>
                  <a:lnTo>
                    <a:pt x="310" y="15776"/>
                  </a:lnTo>
                  <a:lnTo>
                    <a:pt x="358" y="15823"/>
                  </a:lnTo>
                  <a:lnTo>
                    <a:pt x="418" y="15871"/>
                  </a:lnTo>
                  <a:cubicBezTo>
                    <a:pt x="430" y="15895"/>
                    <a:pt x="453" y="15907"/>
                    <a:pt x="477" y="15931"/>
                  </a:cubicBezTo>
                  <a:cubicBezTo>
                    <a:pt x="489" y="15942"/>
                    <a:pt x="513" y="15954"/>
                    <a:pt x="537" y="15978"/>
                  </a:cubicBezTo>
                  <a:cubicBezTo>
                    <a:pt x="596" y="16014"/>
                    <a:pt x="656" y="16050"/>
                    <a:pt x="727" y="16073"/>
                  </a:cubicBezTo>
                  <a:cubicBezTo>
                    <a:pt x="763" y="16097"/>
                    <a:pt x="811" y="16109"/>
                    <a:pt x="858" y="16121"/>
                  </a:cubicBezTo>
                  <a:cubicBezTo>
                    <a:pt x="965" y="16157"/>
                    <a:pt x="1084" y="16181"/>
                    <a:pt x="1215" y="16181"/>
                  </a:cubicBezTo>
                  <a:lnTo>
                    <a:pt x="1227" y="16181"/>
                  </a:lnTo>
                  <a:cubicBezTo>
                    <a:pt x="1323" y="16181"/>
                    <a:pt x="1430" y="16169"/>
                    <a:pt x="1537" y="16133"/>
                  </a:cubicBezTo>
                  <a:cubicBezTo>
                    <a:pt x="1584" y="16121"/>
                    <a:pt x="1632" y="16109"/>
                    <a:pt x="1680" y="16085"/>
                  </a:cubicBezTo>
                  <a:cubicBezTo>
                    <a:pt x="1715" y="16073"/>
                    <a:pt x="1751" y="16062"/>
                    <a:pt x="1787" y="16038"/>
                  </a:cubicBezTo>
                  <a:cubicBezTo>
                    <a:pt x="1811" y="16026"/>
                    <a:pt x="1834" y="16014"/>
                    <a:pt x="1858" y="15990"/>
                  </a:cubicBezTo>
                  <a:lnTo>
                    <a:pt x="1930" y="15942"/>
                  </a:lnTo>
                  <a:cubicBezTo>
                    <a:pt x="1954" y="15931"/>
                    <a:pt x="1977" y="15919"/>
                    <a:pt x="2001" y="15907"/>
                  </a:cubicBezTo>
                  <a:cubicBezTo>
                    <a:pt x="2013" y="15883"/>
                    <a:pt x="2037" y="15871"/>
                    <a:pt x="2049" y="15859"/>
                  </a:cubicBezTo>
                  <a:lnTo>
                    <a:pt x="2096" y="15812"/>
                  </a:lnTo>
                  <a:lnTo>
                    <a:pt x="2144" y="15752"/>
                  </a:lnTo>
                  <a:cubicBezTo>
                    <a:pt x="2156" y="15740"/>
                    <a:pt x="2168" y="15728"/>
                    <a:pt x="2180" y="15704"/>
                  </a:cubicBezTo>
                  <a:lnTo>
                    <a:pt x="2215" y="15657"/>
                  </a:lnTo>
                  <a:lnTo>
                    <a:pt x="2251" y="15609"/>
                  </a:lnTo>
                  <a:lnTo>
                    <a:pt x="2275" y="15561"/>
                  </a:lnTo>
                  <a:cubicBezTo>
                    <a:pt x="2287" y="15550"/>
                    <a:pt x="2299" y="15538"/>
                    <a:pt x="2311" y="15514"/>
                  </a:cubicBezTo>
                  <a:cubicBezTo>
                    <a:pt x="2311" y="15502"/>
                    <a:pt x="2323" y="15478"/>
                    <a:pt x="2335" y="15466"/>
                  </a:cubicBezTo>
                  <a:cubicBezTo>
                    <a:pt x="2335" y="15454"/>
                    <a:pt x="2346" y="15431"/>
                    <a:pt x="2346" y="15419"/>
                  </a:cubicBezTo>
                  <a:cubicBezTo>
                    <a:pt x="2358" y="15407"/>
                    <a:pt x="2358" y="15383"/>
                    <a:pt x="2370" y="15371"/>
                  </a:cubicBezTo>
                  <a:cubicBezTo>
                    <a:pt x="2370" y="15359"/>
                    <a:pt x="2382" y="15335"/>
                    <a:pt x="2382" y="15323"/>
                  </a:cubicBezTo>
                  <a:cubicBezTo>
                    <a:pt x="2394" y="15311"/>
                    <a:pt x="2394" y="15288"/>
                    <a:pt x="2394" y="15276"/>
                  </a:cubicBezTo>
                  <a:cubicBezTo>
                    <a:pt x="2406" y="15264"/>
                    <a:pt x="2406" y="15240"/>
                    <a:pt x="2406" y="15228"/>
                  </a:cubicBezTo>
                  <a:cubicBezTo>
                    <a:pt x="2418" y="15204"/>
                    <a:pt x="2418" y="15192"/>
                    <a:pt x="2418" y="15180"/>
                  </a:cubicBezTo>
                  <a:cubicBezTo>
                    <a:pt x="2430" y="15157"/>
                    <a:pt x="2418" y="15145"/>
                    <a:pt x="2418" y="15133"/>
                  </a:cubicBezTo>
                  <a:lnTo>
                    <a:pt x="2418" y="15085"/>
                  </a:lnTo>
                  <a:lnTo>
                    <a:pt x="2418" y="15026"/>
                  </a:lnTo>
                  <a:lnTo>
                    <a:pt x="2418" y="14978"/>
                  </a:lnTo>
                  <a:lnTo>
                    <a:pt x="2418" y="1214"/>
                  </a:lnTo>
                  <a:lnTo>
                    <a:pt x="2418" y="1167"/>
                  </a:lnTo>
                  <a:lnTo>
                    <a:pt x="2418" y="1119"/>
                  </a:lnTo>
                  <a:cubicBezTo>
                    <a:pt x="2418" y="1107"/>
                    <a:pt x="2418" y="1084"/>
                    <a:pt x="2418" y="1072"/>
                  </a:cubicBezTo>
                  <a:cubicBezTo>
                    <a:pt x="2418" y="1060"/>
                    <a:pt x="2418" y="1036"/>
                    <a:pt x="2418" y="1024"/>
                  </a:cubicBezTo>
                  <a:cubicBezTo>
                    <a:pt x="2418" y="1012"/>
                    <a:pt x="2418" y="988"/>
                    <a:pt x="2418" y="976"/>
                  </a:cubicBezTo>
                  <a:cubicBezTo>
                    <a:pt x="2406" y="964"/>
                    <a:pt x="2406" y="941"/>
                    <a:pt x="2406" y="929"/>
                  </a:cubicBezTo>
                  <a:cubicBezTo>
                    <a:pt x="2406" y="905"/>
                    <a:pt x="2406" y="893"/>
                    <a:pt x="2394" y="881"/>
                  </a:cubicBezTo>
                  <a:cubicBezTo>
                    <a:pt x="2382" y="869"/>
                    <a:pt x="2382" y="845"/>
                    <a:pt x="2370" y="833"/>
                  </a:cubicBezTo>
                  <a:cubicBezTo>
                    <a:pt x="2370" y="822"/>
                    <a:pt x="2358" y="798"/>
                    <a:pt x="2358" y="786"/>
                  </a:cubicBezTo>
                  <a:cubicBezTo>
                    <a:pt x="2346" y="762"/>
                    <a:pt x="2346" y="750"/>
                    <a:pt x="2335" y="738"/>
                  </a:cubicBezTo>
                  <a:cubicBezTo>
                    <a:pt x="2335" y="714"/>
                    <a:pt x="2323" y="703"/>
                    <a:pt x="2311" y="691"/>
                  </a:cubicBezTo>
                  <a:lnTo>
                    <a:pt x="2299" y="643"/>
                  </a:lnTo>
                  <a:cubicBezTo>
                    <a:pt x="2287" y="619"/>
                    <a:pt x="2275" y="607"/>
                    <a:pt x="2263" y="595"/>
                  </a:cubicBezTo>
                  <a:cubicBezTo>
                    <a:pt x="2251" y="572"/>
                    <a:pt x="2239" y="560"/>
                    <a:pt x="2239" y="548"/>
                  </a:cubicBezTo>
                  <a:lnTo>
                    <a:pt x="2204" y="500"/>
                  </a:lnTo>
                  <a:lnTo>
                    <a:pt x="2168" y="452"/>
                  </a:lnTo>
                  <a:lnTo>
                    <a:pt x="2120" y="393"/>
                  </a:lnTo>
                  <a:lnTo>
                    <a:pt x="2073" y="345"/>
                  </a:lnTo>
                  <a:lnTo>
                    <a:pt x="2025" y="298"/>
                  </a:lnTo>
                  <a:cubicBezTo>
                    <a:pt x="2001" y="286"/>
                    <a:pt x="1977" y="274"/>
                    <a:pt x="1965" y="250"/>
                  </a:cubicBezTo>
                  <a:lnTo>
                    <a:pt x="1894" y="202"/>
                  </a:lnTo>
                  <a:lnTo>
                    <a:pt x="1811" y="155"/>
                  </a:lnTo>
                  <a:cubicBezTo>
                    <a:pt x="1787" y="143"/>
                    <a:pt x="1751" y="119"/>
                    <a:pt x="1715" y="107"/>
                  </a:cubicBezTo>
                  <a:cubicBezTo>
                    <a:pt x="1680" y="95"/>
                    <a:pt x="1632" y="71"/>
                    <a:pt x="1584" y="60"/>
                  </a:cubicBezTo>
                  <a:cubicBezTo>
                    <a:pt x="1513" y="36"/>
                    <a:pt x="1430" y="12"/>
                    <a:pt x="1346" y="12"/>
                  </a:cubicBezTo>
                  <a:cubicBezTo>
                    <a:pt x="1299" y="0"/>
                    <a:pt x="1263" y="0"/>
                    <a:pt x="121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7" name="Google Shape;1477;p15"/>
            <p:cNvSpPr/>
            <p:nvPr/>
          </p:nvSpPr>
          <p:spPr>
            <a:xfrm>
              <a:off x="2427621" y="-169612"/>
              <a:ext cx="142539" cy="125041"/>
            </a:xfrm>
            <a:custGeom>
              <a:avLst/>
              <a:gdLst/>
              <a:ahLst/>
              <a:cxnLst/>
              <a:rect l="l" t="t" r="r" b="b"/>
              <a:pathLst>
                <a:path w="4358" h="3823" extrusionOk="0">
                  <a:moveTo>
                    <a:pt x="1131" y="0"/>
                  </a:moveTo>
                  <a:cubicBezTo>
                    <a:pt x="500" y="0"/>
                    <a:pt x="0" y="512"/>
                    <a:pt x="0" y="1131"/>
                  </a:cubicBezTo>
                  <a:lnTo>
                    <a:pt x="0" y="2679"/>
                  </a:lnTo>
                  <a:cubicBezTo>
                    <a:pt x="0" y="3310"/>
                    <a:pt x="500" y="3810"/>
                    <a:pt x="1131" y="3822"/>
                  </a:cubicBezTo>
                  <a:lnTo>
                    <a:pt x="3215" y="3822"/>
                  </a:lnTo>
                  <a:cubicBezTo>
                    <a:pt x="3846" y="3810"/>
                    <a:pt x="4346" y="3310"/>
                    <a:pt x="4358" y="2679"/>
                  </a:cubicBezTo>
                  <a:lnTo>
                    <a:pt x="4358" y="1131"/>
                  </a:lnTo>
                  <a:cubicBezTo>
                    <a:pt x="4346" y="512"/>
                    <a:pt x="3846" y="0"/>
                    <a:pt x="3215"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8" name="Google Shape;1478;p15"/>
            <p:cNvSpPr/>
            <p:nvPr/>
          </p:nvSpPr>
          <p:spPr>
            <a:xfrm>
              <a:off x="2435621" y="277825"/>
              <a:ext cx="142539" cy="124648"/>
            </a:xfrm>
            <a:custGeom>
              <a:avLst/>
              <a:gdLst/>
              <a:ahLst/>
              <a:cxnLst/>
              <a:rect l="l" t="t" r="r" b="b"/>
              <a:pathLst>
                <a:path w="4358" h="3811" extrusionOk="0">
                  <a:moveTo>
                    <a:pt x="1131" y="0"/>
                  </a:moveTo>
                  <a:cubicBezTo>
                    <a:pt x="500" y="0"/>
                    <a:pt x="0" y="512"/>
                    <a:pt x="0" y="1132"/>
                  </a:cubicBezTo>
                  <a:lnTo>
                    <a:pt x="0" y="2679"/>
                  </a:lnTo>
                  <a:cubicBezTo>
                    <a:pt x="0" y="3310"/>
                    <a:pt x="500" y="3810"/>
                    <a:pt x="1131" y="3810"/>
                  </a:cubicBezTo>
                  <a:lnTo>
                    <a:pt x="3215" y="3810"/>
                  </a:lnTo>
                  <a:cubicBezTo>
                    <a:pt x="3846" y="3810"/>
                    <a:pt x="4346" y="3310"/>
                    <a:pt x="4358" y="2679"/>
                  </a:cubicBezTo>
                  <a:lnTo>
                    <a:pt x="4358" y="1132"/>
                  </a:lnTo>
                  <a:cubicBezTo>
                    <a:pt x="4346" y="512"/>
                    <a:pt x="3846" y="0"/>
                    <a:pt x="3215"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9" name="Google Shape;1479;p15"/>
            <p:cNvSpPr/>
            <p:nvPr/>
          </p:nvSpPr>
          <p:spPr>
            <a:xfrm>
              <a:off x="2458189" y="-148189"/>
              <a:ext cx="80264" cy="529240"/>
            </a:xfrm>
            <a:custGeom>
              <a:avLst/>
              <a:gdLst/>
              <a:ahLst/>
              <a:cxnLst/>
              <a:rect l="l" t="t" r="r" b="b"/>
              <a:pathLst>
                <a:path w="2454" h="16181" extrusionOk="0">
                  <a:moveTo>
                    <a:pt x="1227" y="0"/>
                  </a:moveTo>
                  <a:cubicBezTo>
                    <a:pt x="930" y="0"/>
                    <a:pt x="632" y="119"/>
                    <a:pt x="418" y="310"/>
                  </a:cubicBezTo>
                  <a:lnTo>
                    <a:pt x="394" y="333"/>
                  </a:lnTo>
                  <a:cubicBezTo>
                    <a:pt x="358" y="369"/>
                    <a:pt x="334" y="393"/>
                    <a:pt x="299" y="429"/>
                  </a:cubicBezTo>
                  <a:cubicBezTo>
                    <a:pt x="287" y="452"/>
                    <a:pt x="263" y="476"/>
                    <a:pt x="251" y="500"/>
                  </a:cubicBezTo>
                  <a:cubicBezTo>
                    <a:pt x="227" y="524"/>
                    <a:pt x="203" y="560"/>
                    <a:pt x="179" y="595"/>
                  </a:cubicBezTo>
                  <a:cubicBezTo>
                    <a:pt x="168" y="631"/>
                    <a:pt x="144" y="655"/>
                    <a:pt x="132" y="691"/>
                  </a:cubicBezTo>
                  <a:cubicBezTo>
                    <a:pt x="120" y="726"/>
                    <a:pt x="96" y="750"/>
                    <a:pt x="84" y="786"/>
                  </a:cubicBezTo>
                  <a:cubicBezTo>
                    <a:pt x="72" y="833"/>
                    <a:pt x="60" y="869"/>
                    <a:pt x="49" y="917"/>
                  </a:cubicBezTo>
                  <a:cubicBezTo>
                    <a:pt x="49" y="941"/>
                    <a:pt x="37" y="964"/>
                    <a:pt x="25" y="1000"/>
                  </a:cubicBezTo>
                  <a:cubicBezTo>
                    <a:pt x="13" y="1072"/>
                    <a:pt x="1" y="1143"/>
                    <a:pt x="1" y="1226"/>
                  </a:cubicBezTo>
                  <a:lnTo>
                    <a:pt x="1" y="14954"/>
                  </a:lnTo>
                  <a:cubicBezTo>
                    <a:pt x="1" y="15633"/>
                    <a:pt x="549" y="16181"/>
                    <a:pt x="1227" y="16181"/>
                  </a:cubicBezTo>
                  <a:cubicBezTo>
                    <a:pt x="1311" y="16181"/>
                    <a:pt x="1394" y="16169"/>
                    <a:pt x="1477" y="16157"/>
                  </a:cubicBezTo>
                  <a:lnTo>
                    <a:pt x="1513" y="16145"/>
                  </a:lnTo>
                  <a:cubicBezTo>
                    <a:pt x="1584" y="16121"/>
                    <a:pt x="1656" y="16097"/>
                    <a:pt x="1715" y="16073"/>
                  </a:cubicBezTo>
                  <a:lnTo>
                    <a:pt x="1739" y="16073"/>
                  </a:lnTo>
                  <a:cubicBezTo>
                    <a:pt x="1882" y="16002"/>
                    <a:pt x="2013" y="15907"/>
                    <a:pt x="2120" y="15788"/>
                  </a:cubicBezTo>
                  <a:cubicBezTo>
                    <a:pt x="2335" y="15561"/>
                    <a:pt x="2442" y="15276"/>
                    <a:pt x="2454" y="14966"/>
                  </a:cubicBezTo>
                  <a:lnTo>
                    <a:pt x="2454" y="1226"/>
                  </a:lnTo>
                  <a:cubicBezTo>
                    <a:pt x="2454" y="548"/>
                    <a:pt x="1906" y="0"/>
                    <a:pt x="1227"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0" name="Google Shape;1480;p15"/>
            <p:cNvSpPr/>
            <p:nvPr/>
          </p:nvSpPr>
          <p:spPr>
            <a:xfrm>
              <a:off x="2470258" y="-148189"/>
              <a:ext cx="79087" cy="529240"/>
            </a:xfrm>
            <a:custGeom>
              <a:avLst/>
              <a:gdLst/>
              <a:ahLst/>
              <a:cxnLst/>
              <a:rect l="l" t="t" r="r" b="b"/>
              <a:pathLst>
                <a:path w="2418" h="16181" extrusionOk="0">
                  <a:moveTo>
                    <a:pt x="1132" y="0"/>
                  </a:moveTo>
                  <a:cubicBezTo>
                    <a:pt x="1037" y="0"/>
                    <a:pt x="953" y="24"/>
                    <a:pt x="870" y="48"/>
                  </a:cubicBezTo>
                  <a:cubicBezTo>
                    <a:pt x="823" y="60"/>
                    <a:pt x="775" y="71"/>
                    <a:pt x="739" y="83"/>
                  </a:cubicBezTo>
                  <a:cubicBezTo>
                    <a:pt x="703" y="107"/>
                    <a:pt x="668" y="119"/>
                    <a:pt x="644" y="131"/>
                  </a:cubicBezTo>
                  <a:cubicBezTo>
                    <a:pt x="608" y="155"/>
                    <a:pt x="584" y="167"/>
                    <a:pt x="561" y="179"/>
                  </a:cubicBezTo>
                  <a:cubicBezTo>
                    <a:pt x="537" y="202"/>
                    <a:pt x="513" y="214"/>
                    <a:pt x="489" y="226"/>
                  </a:cubicBezTo>
                  <a:cubicBezTo>
                    <a:pt x="465" y="238"/>
                    <a:pt x="442" y="262"/>
                    <a:pt x="430" y="274"/>
                  </a:cubicBezTo>
                  <a:lnTo>
                    <a:pt x="370" y="322"/>
                  </a:lnTo>
                  <a:lnTo>
                    <a:pt x="322" y="369"/>
                  </a:lnTo>
                  <a:cubicBezTo>
                    <a:pt x="311" y="381"/>
                    <a:pt x="299" y="393"/>
                    <a:pt x="287" y="417"/>
                  </a:cubicBezTo>
                  <a:lnTo>
                    <a:pt x="239" y="464"/>
                  </a:lnTo>
                  <a:lnTo>
                    <a:pt x="215" y="512"/>
                  </a:lnTo>
                  <a:lnTo>
                    <a:pt x="180" y="560"/>
                  </a:lnTo>
                  <a:cubicBezTo>
                    <a:pt x="168" y="572"/>
                    <a:pt x="156" y="583"/>
                    <a:pt x="144" y="607"/>
                  </a:cubicBezTo>
                  <a:cubicBezTo>
                    <a:pt x="144" y="619"/>
                    <a:pt x="132" y="631"/>
                    <a:pt x="120" y="655"/>
                  </a:cubicBezTo>
                  <a:lnTo>
                    <a:pt x="96" y="703"/>
                  </a:lnTo>
                  <a:lnTo>
                    <a:pt x="72" y="750"/>
                  </a:lnTo>
                  <a:cubicBezTo>
                    <a:pt x="72" y="762"/>
                    <a:pt x="61" y="774"/>
                    <a:pt x="61" y="786"/>
                  </a:cubicBezTo>
                  <a:lnTo>
                    <a:pt x="37" y="833"/>
                  </a:lnTo>
                  <a:lnTo>
                    <a:pt x="25" y="881"/>
                  </a:lnTo>
                  <a:lnTo>
                    <a:pt x="13" y="929"/>
                  </a:lnTo>
                  <a:cubicBezTo>
                    <a:pt x="13" y="953"/>
                    <a:pt x="13" y="964"/>
                    <a:pt x="1" y="976"/>
                  </a:cubicBezTo>
                  <a:cubicBezTo>
                    <a:pt x="1" y="1000"/>
                    <a:pt x="1" y="1012"/>
                    <a:pt x="1" y="1024"/>
                  </a:cubicBezTo>
                  <a:cubicBezTo>
                    <a:pt x="1" y="1048"/>
                    <a:pt x="1" y="1060"/>
                    <a:pt x="1" y="1072"/>
                  </a:cubicBezTo>
                  <a:lnTo>
                    <a:pt x="1" y="1119"/>
                  </a:lnTo>
                  <a:lnTo>
                    <a:pt x="1" y="1167"/>
                  </a:lnTo>
                  <a:lnTo>
                    <a:pt x="1" y="1214"/>
                  </a:lnTo>
                  <a:lnTo>
                    <a:pt x="1" y="14954"/>
                  </a:lnTo>
                  <a:lnTo>
                    <a:pt x="1" y="14990"/>
                  </a:lnTo>
                  <a:lnTo>
                    <a:pt x="1" y="15050"/>
                  </a:lnTo>
                  <a:lnTo>
                    <a:pt x="1" y="15097"/>
                  </a:lnTo>
                  <a:cubicBezTo>
                    <a:pt x="1" y="15109"/>
                    <a:pt x="1" y="15121"/>
                    <a:pt x="1" y="15145"/>
                  </a:cubicBezTo>
                  <a:cubicBezTo>
                    <a:pt x="13" y="15157"/>
                    <a:pt x="1" y="15169"/>
                    <a:pt x="1" y="15192"/>
                  </a:cubicBezTo>
                  <a:cubicBezTo>
                    <a:pt x="1" y="15204"/>
                    <a:pt x="1" y="15216"/>
                    <a:pt x="13" y="15240"/>
                  </a:cubicBezTo>
                  <a:cubicBezTo>
                    <a:pt x="25" y="15252"/>
                    <a:pt x="13" y="15276"/>
                    <a:pt x="25" y="15288"/>
                  </a:cubicBezTo>
                  <a:cubicBezTo>
                    <a:pt x="37" y="15300"/>
                    <a:pt x="37" y="15323"/>
                    <a:pt x="49" y="15335"/>
                  </a:cubicBezTo>
                  <a:cubicBezTo>
                    <a:pt x="49" y="15347"/>
                    <a:pt x="49" y="15371"/>
                    <a:pt x="61" y="15383"/>
                  </a:cubicBezTo>
                  <a:cubicBezTo>
                    <a:pt x="61" y="15407"/>
                    <a:pt x="72" y="15419"/>
                    <a:pt x="84" y="15431"/>
                  </a:cubicBezTo>
                  <a:cubicBezTo>
                    <a:pt x="84" y="15454"/>
                    <a:pt x="96" y="15466"/>
                    <a:pt x="96" y="15478"/>
                  </a:cubicBezTo>
                  <a:cubicBezTo>
                    <a:pt x="108" y="15502"/>
                    <a:pt x="120" y="15514"/>
                    <a:pt x="120" y="15526"/>
                  </a:cubicBezTo>
                  <a:cubicBezTo>
                    <a:pt x="168" y="15597"/>
                    <a:pt x="144" y="15573"/>
                    <a:pt x="180" y="15633"/>
                  </a:cubicBezTo>
                  <a:cubicBezTo>
                    <a:pt x="191" y="15645"/>
                    <a:pt x="203" y="15669"/>
                    <a:pt x="215" y="15681"/>
                  </a:cubicBezTo>
                  <a:lnTo>
                    <a:pt x="251" y="15728"/>
                  </a:lnTo>
                  <a:lnTo>
                    <a:pt x="299" y="15776"/>
                  </a:lnTo>
                  <a:lnTo>
                    <a:pt x="346" y="15823"/>
                  </a:lnTo>
                  <a:lnTo>
                    <a:pt x="394" y="15871"/>
                  </a:lnTo>
                  <a:cubicBezTo>
                    <a:pt x="418" y="15895"/>
                    <a:pt x="442" y="15907"/>
                    <a:pt x="453" y="15931"/>
                  </a:cubicBezTo>
                  <a:lnTo>
                    <a:pt x="525" y="15978"/>
                  </a:lnTo>
                  <a:cubicBezTo>
                    <a:pt x="584" y="16014"/>
                    <a:pt x="644" y="16050"/>
                    <a:pt x="715" y="16073"/>
                  </a:cubicBezTo>
                  <a:cubicBezTo>
                    <a:pt x="751" y="16097"/>
                    <a:pt x="799" y="16109"/>
                    <a:pt x="846" y="16121"/>
                  </a:cubicBezTo>
                  <a:cubicBezTo>
                    <a:pt x="953" y="16157"/>
                    <a:pt x="1073" y="16181"/>
                    <a:pt x="1192" y="16181"/>
                  </a:cubicBezTo>
                  <a:lnTo>
                    <a:pt x="1204" y="16181"/>
                  </a:lnTo>
                  <a:cubicBezTo>
                    <a:pt x="1311" y="16181"/>
                    <a:pt x="1418" y="16169"/>
                    <a:pt x="1525" y="16133"/>
                  </a:cubicBezTo>
                  <a:cubicBezTo>
                    <a:pt x="1573" y="16121"/>
                    <a:pt x="1620" y="16109"/>
                    <a:pt x="1668" y="16085"/>
                  </a:cubicBezTo>
                  <a:cubicBezTo>
                    <a:pt x="1704" y="16073"/>
                    <a:pt x="1739" y="16062"/>
                    <a:pt x="1763" y="16038"/>
                  </a:cubicBezTo>
                  <a:lnTo>
                    <a:pt x="1846" y="15990"/>
                  </a:lnTo>
                  <a:lnTo>
                    <a:pt x="1918" y="15942"/>
                  </a:lnTo>
                  <a:cubicBezTo>
                    <a:pt x="1942" y="15931"/>
                    <a:pt x="1966" y="15919"/>
                    <a:pt x="1989" y="15907"/>
                  </a:cubicBezTo>
                  <a:lnTo>
                    <a:pt x="2037" y="15859"/>
                  </a:lnTo>
                  <a:cubicBezTo>
                    <a:pt x="2049" y="15835"/>
                    <a:pt x="2073" y="15823"/>
                    <a:pt x="2085" y="15812"/>
                  </a:cubicBezTo>
                  <a:lnTo>
                    <a:pt x="2132" y="15752"/>
                  </a:lnTo>
                  <a:cubicBezTo>
                    <a:pt x="2144" y="15740"/>
                    <a:pt x="2156" y="15728"/>
                    <a:pt x="2168" y="15704"/>
                  </a:cubicBezTo>
                  <a:cubicBezTo>
                    <a:pt x="2180" y="15692"/>
                    <a:pt x="2192" y="15681"/>
                    <a:pt x="2204" y="15657"/>
                  </a:cubicBezTo>
                  <a:cubicBezTo>
                    <a:pt x="2216" y="15645"/>
                    <a:pt x="2227" y="15633"/>
                    <a:pt x="2239" y="15609"/>
                  </a:cubicBezTo>
                  <a:lnTo>
                    <a:pt x="2263" y="15561"/>
                  </a:lnTo>
                  <a:lnTo>
                    <a:pt x="2287" y="15514"/>
                  </a:lnTo>
                  <a:cubicBezTo>
                    <a:pt x="2299" y="15502"/>
                    <a:pt x="2311" y="15478"/>
                    <a:pt x="2311" y="15466"/>
                  </a:cubicBezTo>
                  <a:cubicBezTo>
                    <a:pt x="2323" y="15454"/>
                    <a:pt x="2335" y="15431"/>
                    <a:pt x="2335" y="15419"/>
                  </a:cubicBezTo>
                  <a:cubicBezTo>
                    <a:pt x="2347" y="15407"/>
                    <a:pt x="2347" y="15383"/>
                    <a:pt x="2358" y="15371"/>
                  </a:cubicBezTo>
                  <a:cubicBezTo>
                    <a:pt x="2358" y="15359"/>
                    <a:pt x="2370" y="15335"/>
                    <a:pt x="2370" y="15323"/>
                  </a:cubicBezTo>
                  <a:cubicBezTo>
                    <a:pt x="2382" y="15311"/>
                    <a:pt x="2382" y="15288"/>
                    <a:pt x="2382" y="15276"/>
                  </a:cubicBezTo>
                  <a:lnTo>
                    <a:pt x="2394" y="15228"/>
                  </a:lnTo>
                  <a:lnTo>
                    <a:pt x="2406" y="15180"/>
                  </a:lnTo>
                  <a:cubicBezTo>
                    <a:pt x="2406" y="15157"/>
                    <a:pt x="2418" y="15145"/>
                    <a:pt x="2418" y="15133"/>
                  </a:cubicBezTo>
                  <a:lnTo>
                    <a:pt x="2418" y="15085"/>
                  </a:lnTo>
                  <a:lnTo>
                    <a:pt x="2418" y="15026"/>
                  </a:lnTo>
                  <a:lnTo>
                    <a:pt x="2418" y="14978"/>
                  </a:lnTo>
                  <a:lnTo>
                    <a:pt x="2418" y="14954"/>
                  </a:lnTo>
                  <a:lnTo>
                    <a:pt x="2418" y="1214"/>
                  </a:lnTo>
                  <a:lnTo>
                    <a:pt x="2406" y="1214"/>
                  </a:lnTo>
                  <a:lnTo>
                    <a:pt x="2406" y="1167"/>
                  </a:lnTo>
                  <a:lnTo>
                    <a:pt x="2406" y="1119"/>
                  </a:lnTo>
                  <a:lnTo>
                    <a:pt x="2406" y="1072"/>
                  </a:lnTo>
                  <a:cubicBezTo>
                    <a:pt x="2406" y="1060"/>
                    <a:pt x="2406" y="1036"/>
                    <a:pt x="2406" y="1024"/>
                  </a:cubicBezTo>
                  <a:lnTo>
                    <a:pt x="2406" y="976"/>
                  </a:lnTo>
                  <a:cubicBezTo>
                    <a:pt x="2406" y="964"/>
                    <a:pt x="2394" y="941"/>
                    <a:pt x="2394" y="929"/>
                  </a:cubicBezTo>
                  <a:cubicBezTo>
                    <a:pt x="2382" y="917"/>
                    <a:pt x="2382" y="893"/>
                    <a:pt x="2370" y="881"/>
                  </a:cubicBezTo>
                  <a:cubicBezTo>
                    <a:pt x="2370" y="869"/>
                    <a:pt x="2370" y="845"/>
                    <a:pt x="2358" y="833"/>
                  </a:cubicBezTo>
                  <a:lnTo>
                    <a:pt x="2347" y="786"/>
                  </a:lnTo>
                  <a:lnTo>
                    <a:pt x="2323" y="738"/>
                  </a:lnTo>
                  <a:cubicBezTo>
                    <a:pt x="2323" y="714"/>
                    <a:pt x="2311" y="703"/>
                    <a:pt x="2299" y="691"/>
                  </a:cubicBezTo>
                  <a:cubicBezTo>
                    <a:pt x="2299" y="667"/>
                    <a:pt x="2287" y="655"/>
                    <a:pt x="2275" y="643"/>
                  </a:cubicBezTo>
                  <a:lnTo>
                    <a:pt x="2251" y="595"/>
                  </a:lnTo>
                  <a:lnTo>
                    <a:pt x="2216" y="548"/>
                  </a:lnTo>
                  <a:cubicBezTo>
                    <a:pt x="2204" y="524"/>
                    <a:pt x="2192" y="512"/>
                    <a:pt x="2180" y="500"/>
                  </a:cubicBezTo>
                  <a:cubicBezTo>
                    <a:pt x="2168" y="476"/>
                    <a:pt x="2156" y="464"/>
                    <a:pt x="2144" y="452"/>
                  </a:cubicBezTo>
                  <a:lnTo>
                    <a:pt x="2108" y="393"/>
                  </a:lnTo>
                  <a:lnTo>
                    <a:pt x="2061" y="345"/>
                  </a:lnTo>
                  <a:lnTo>
                    <a:pt x="2001" y="298"/>
                  </a:lnTo>
                  <a:cubicBezTo>
                    <a:pt x="1989" y="286"/>
                    <a:pt x="1966" y="274"/>
                    <a:pt x="1942" y="250"/>
                  </a:cubicBezTo>
                  <a:lnTo>
                    <a:pt x="1882" y="202"/>
                  </a:lnTo>
                  <a:lnTo>
                    <a:pt x="1799" y="155"/>
                  </a:lnTo>
                  <a:cubicBezTo>
                    <a:pt x="1763" y="143"/>
                    <a:pt x="1739" y="119"/>
                    <a:pt x="1704" y="107"/>
                  </a:cubicBezTo>
                  <a:cubicBezTo>
                    <a:pt x="1668" y="95"/>
                    <a:pt x="1620" y="71"/>
                    <a:pt x="1573" y="60"/>
                  </a:cubicBezTo>
                  <a:cubicBezTo>
                    <a:pt x="1501" y="36"/>
                    <a:pt x="1418" y="12"/>
                    <a:pt x="1334" y="12"/>
                  </a:cubicBezTo>
                  <a:cubicBezTo>
                    <a:pt x="1287" y="0"/>
                    <a:pt x="1251" y="0"/>
                    <a:pt x="12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1" name="Google Shape;1481;p15"/>
            <p:cNvSpPr/>
            <p:nvPr/>
          </p:nvSpPr>
          <p:spPr>
            <a:xfrm>
              <a:off x="4059511" y="-169612"/>
              <a:ext cx="142572" cy="125041"/>
            </a:xfrm>
            <a:custGeom>
              <a:avLst/>
              <a:gdLst/>
              <a:ahLst/>
              <a:cxnLst/>
              <a:rect l="l" t="t" r="r" b="b"/>
              <a:pathLst>
                <a:path w="4359" h="3823" extrusionOk="0">
                  <a:moveTo>
                    <a:pt x="1131" y="0"/>
                  </a:moveTo>
                  <a:cubicBezTo>
                    <a:pt x="512" y="0"/>
                    <a:pt x="0" y="512"/>
                    <a:pt x="0" y="1131"/>
                  </a:cubicBezTo>
                  <a:lnTo>
                    <a:pt x="0" y="2679"/>
                  </a:lnTo>
                  <a:cubicBezTo>
                    <a:pt x="0" y="3310"/>
                    <a:pt x="512" y="3810"/>
                    <a:pt x="1131" y="3822"/>
                  </a:cubicBezTo>
                  <a:lnTo>
                    <a:pt x="3215" y="3822"/>
                  </a:lnTo>
                  <a:cubicBezTo>
                    <a:pt x="3846" y="3810"/>
                    <a:pt x="4358" y="3310"/>
                    <a:pt x="4358" y="2679"/>
                  </a:cubicBezTo>
                  <a:lnTo>
                    <a:pt x="4358" y="1131"/>
                  </a:lnTo>
                  <a:cubicBezTo>
                    <a:pt x="4358" y="512"/>
                    <a:pt x="3846" y="0"/>
                    <a:pt x="3215"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2" name="Google Shape;1482;p15"/>
            <p:cNvSpPr/>
            <p:nvPr/>
          </p:nvSpPr>
          <p:spPr>
            <a:xfrm>
              <a:off x="4059511" y="277825"/>
              <a:ext cx="142572" cy="124648"/>
            </a:xfrm>
            <a:custGeom>
              <a:avLst/>
              <a:gdLst/>
              <a:ahLst/>
              <a:cxnLst/>
              <a:rect l="l" t="t" r="r" b="b"/>
              <a:pathLst>
                <a:path w="4359" h="3811" extrusionOk="0">
                  <a:moveTo>
                    <a:pt x="1131" y="0"/>
                  </a:moveTo>
                  <a:cubicBezTo>
                    <a:pt x="512" y="0"/>
                    <a:pt x="0" y="512"/>
                    <a:pt x="0" y="1132"/>
                  </a:cubicBezTo>
                  <a:lnTo>
                    <a:pt x="0" y="2679"/>
                  </a:lnTo>
                  <a:cubicBezTo>
                    <a:pt x="0" y="3310"/>
                    <a:pt x="512" y="3810"/>
                    <a:pt x="1131" y="3810"/>
                  </a:cubicBezTo>
                  <a:lnTo>
                    <a:pt x="3215" y="3810"/>
                  </a:lnTo>
                  <a:cubicBezTo>
                    <a:pt x="3846" y="3810"/>
                    <a:pt x="4358" y="3310"/>
                    <a:pt x="4358" y="2679"/>
                  </a:cubicBezTo>
                  <a:lnTo>
                    <a:pt x="4358" y="1132"/>
                  </a:lnTo>
                  <a:cubicBezTo>
                    <a:pt x="4358" y="512"/>
                    <a:pt x="3846" y="0"/>
                    <a:pt x="3215"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3" name="Google Shape;1483;p15"/>
            <p:cNvSpPr/>
            <p:nvPr/>
          </p:nvSpPr>
          <p:spPr>
            <a:xfrm>
              <a:off x="4082079" y="-148189"/>
              <a:ext cx="80264" cy="529240"/>
            </a:xfrm>
            <a:custGeom>
              <a:avLst/>
              <a:gdLst/>
              <a:ahLst/>
              <a:cxnLst/>
              <a:rect l="l" t="t" r="r" b="b"/>
              <a:pathLst>
                <a:path w="2454" h="16181" extrusionOk="0">
                  <a:moveTo>
                    <a:pt x="1227" y="0"/>
                  </a:moveTo>
                  <a:cubicBezTo>
                    <a:pt x="930" y="0"/>
                    <a:pt x="632" y="119"/>
                    <a:pt x="418" y="310"/>
                  </a:cubicBezTo>
                  <a:lnTo>
                    <a:pt x="394" y="333"/>
                  </a:lnTo>
                  <a:cubicBezTo>
                    <a:pt x="358" y="369"/>
                    <a:pt x="334" y="393"/>
                    <a:pt x="299" y="429"/>
                  </a:cubicBezTo>
                  <a:cubicBezTo>
                    <a:pt x="275" y="452"/>
                    <a:pt x="263" y="476"/>
                    <a:pt x="251" y="500"/>
                  </a:cubicBezTo>
                  <a:cubicBezTo>
                    <a:pt x="227" y="524"/>
                    <a:pt x="203" y="560"/>
                    <a:pt x="180" y="595"/>
                  </a:cubicBezTo>
                  <a:cubicBezTo>
                    <a:pt x="156" y="631"/>
                    <a:pt x="144" y="655"/>
                    <a:pt x="132" y="691"/>
                  </a:cubicBezTo>
                  <a:cubicBezTo>
                    <a:pt x="108" y="726"/>
                    <a:pt x="96" y="750"/>
                    <a:pt x="84" y="786"/>
                  </a:cubicBezTo>
                  <a:cubicBezTo>
                    <a:pt x="72" y="833"/>
                    <a:pt x="60" y="869"/>
                    <a:pt x="49" y="917"/>
                  </a:cubicBezTo>
                  <a:cubicBezTo>
                    <a:pt x="49" y="941"/>
                    <a:pt x="37" y="964"/>
                    <a:pt x="25" y="1000"/>
                  </a:cubicBezTo>
                  <a:cubicBezTo>
                    <a:pt x="13" y="1072"/>
                    <a:pt x="1" y="1143"/>
                    <a:pt x="1" y="1226"/>
                  </a:cubicBezTo>
                  <a:lnTo>
                    <a:pt x="1" y="14954"/>
                  </a:lnTo>
                  <a:cubicBezTo>
                    <a:pt x="1" y="15633"/>
                    <a:pt x="549" y="16181"/>
                    <a:pt x="1227" y="16181"/>
                  </a:cubicBezTo>
                  <a:cubicBezTo>
                    <a:pt x="1311" y="16181"/>
                    <a:pt x="1394" y="16169"/>
                    <a:pt x="1477" y="16157"/>
                  </a:cubicBezTo>
                  <a:lnTo>
                    <a:pt x="1525" y="16145"/>
                  </a:lnTo>
                  <a:cubicBezTo>
                    <a:pt x="1584" y="16121"/>
                    <a:pt x="1656" y="16097"/>
                    <a:pt x="1727" y="16073"/>
                  </a:cubicBezTo>
                  <a:lnTo>
                    <a:pt x="1739" y="16073"/>
                  </a:lnTo>
                  <a:cubicBezTo>
                    <a:pt x="1882" y="16002"/>
                    <a:pt x="2013" y="15907"/>
                    <a:pt x="2120" y="15788"/>
                  </a:cubicBezTo>
                  <a:cubicBezTo>
                    <a:pt x="2335" y="15561"/>
                    <a:pt x="2454" y="15276"/>
                    <a:pt x="2454" y="14966"/>
                  </a:cubicBezTo>
                  <a:lnTo>
                    <a:pt x="2454" y="1226"/>
                  </a:lnTo>
                  <a:cubicBezTo>
                    <a:pt x="2454" y="548"/>
                    <a:pt x="1906" y="0"/>
                    <a:pt x="1227"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4" name="Google Shape;1484;p15"/>
            <p:cNvSpPr/>
            <p:nvPr/>
          </p:nvSpPr>
          <p:spPr>
            <a:xfrm>
              <a:off x="4093003" y="-148189"/>
              <a:ext cx="79872" cy="529240"/>
            </a:xfrm>
            <a:custGeom>
              <a:avLst/>
              <a:gdLst/>
              <a:ahLst/>
              <a:cxnLst/>
              <a:rect l="l" t="t" r="r" b="b"/>
              <a:pathLst>
                <a:path w="2442" h="16181" extrusionOk="0">
                  <a:moveTo>
                    <a:pt x="1143" y="0"/>
                  </a:moveTo>
                  <a:cubicBezTo>
                    <a:pt x="1048" y="0"/>
                    <a:pt x="965" y="24"/>
                    <a:pt x="881" y="48"/>
                  </a:cubicBezTo>
                  <a:cubicBezTo>
                    <a:pt x="834" y="60"/>
                    <a:pt x="798" y="71"/>
                    <a:pt x="750" y="83"/>
                  </a:cubicBezTo>
                  <a:cubicBezTo>
                    <a:pt x="715" y="107"/>
                    <a:pt x="679" y="119"/>
                    <a:pt x="655" y="131"/>
                  </a:cubicBezTo>
                  <a:cubicBezTo>
                    <a:pt x="619" y="155"/>
                    <a:pt x="596" y="167"/>
                    <a:pt x="572" y="179"/>
                  </a:cubicBezTo>
                  <a:cubicBezTo>
                    <a:pt x="548" y="202"/>
                    <a:pt x="524" y="214"/>
                    <a:pt x="500" y="226"/>
                  </a:cubicBezTo>
                  <a:lnTo>
                    <a:pt x="441" y="274"/>
                  </a:lnTo>
                  <a:lnTo>
                    <a:pt x="393" y="322"/>
                  </a:lnTo>
                  <a:cubicBezTo>
                    <a:pt x="369" y="333"/>
                    <a:pt x="358" y="357"/>
                    <a:pt x="346" y="369"/>
                  </a:cubicBezTo>
                  <a:cubicBezTo>
                    <a:pt x="322" y="381"/>
                    <a:pt x="310" y="393"/>
                    <a:pt x="298" y="417"/>
                  </a:cubicBezTo>
                  <a:cubicBezTo>
                    <a:pt x="286" y="429"/>
                    <a:pt x="274" y="441"/>
                    <a:pt x="262" y="464"/>
                  </a:cubicBezTo>
                  <a:cubicBezTo>
                    <a:pt x="250" y="476"/>
                    <a:pt x="238" y="488"/>
                    <a:pt x="227" y="512"/>
                  </a:cubicBezTo>
                  <a:lnTo>
                    <a:pt x="191" y="560"/>
                  </a:lnTo>
                  <a:lnTo>
                    <a:pt x="167" y="607"/>
                  </a:lnTo>
                  <a:lnTo>
                    <a:pt x="131" y="655"/>
                  </a:lnTo>
                  <a:lnTo>
                    <a:pt x="107" y="703"/>
                  </a:lnTo>
                  <a:cubicBezTo>
                    <a:pt x="107" y="714"/>
                    <a:pt x="96" y="726"/>
                    <a:pt x="96" y="750"/>
                  </a:cubicBezTo>
                  <a:cubicBezTo>
                    <a:pt x="84" y="762"/>
                    <a:pt x="84" y="774"/>
                    <a:pt x="72" y="786"/>
                  </a:cubicBezTo>
                  <a:lnTo>
                    <a:pt x="60" y="833"/>
                  </a:lnTo>
                  <a:lnTo>
                    <a:pt x="36" y="881"/>
                  </a:lnTo>
                  <a:cubicBezTo>
                    <a:pt x="36" y="905"/>
                    <a:pt x="36" y="917"/>
                    <a:pt x="24" y="929"/>
                  </a:cubicBezTo>
                  <a:cubicBezTo>
                    <a:pt x="24" y="953"/>
                    <a:pt x="24" y="964"/>
                    <a:pt x="12" y="976"/>
                  </a:cubicBezTo>
                  <a:cubicBezTo>
                    <a:pt x="12" y="1000"/>
                    <a:pt x="12" y="1012"/>
                    <a:pt x="12" y="1024"/>
                  </a:cubicBezTo>
                  <a:cubicBezTo>
                    <a:pt x="0" y="1048"/>
                    <a:pt x="12" y="1060"/>
                    <a:pt x="12" y="1072"/>
                  </a:cubicBezTo>
                  <a:lnTo>
                    <a:pt x="12" y="1119"/>
                  </a:lnTo>
                  <a:lnTo>
                    <a:pt x="12" y="1167"/>
                  </a:lnTo>
                  <a:lnTo>
                    <a:pt x="12" y="1214"/>
                  </a:lnTo>
                  <a:lnTo>
                    <a:pt x="12" y="14954"/>
                  </a:lnTo>
                  <a:cubicBezTo>
                    <a:pt x="12" y="14966"/>
                    <a:pt x="12" y="14978"/>
                    <a:pt x="12" y="14990"/>
                  </a:cubicBezTo>
                  <a:lnTo>
                    <a:pt x="12" y="15050"/>
                  </a:lnTo>
                  <a:cubicBezTo>
                    <a:pt x="12" y="15061"/>
                    <a:pt x="12" y="15073"/>
                    <a:pt x="12" y="15097"/>
                  </a:cubicBezTo>
                  <a:cubicBezTo>
                    <a:pt x="12" y="15109"/>
                    <a:pt x="12" y="15121"/>
                    <a:pt x="12" y="15145"/>
                  </a:cubicBezTo>
                  <a:cubicBezTo>
                    <a:pt x="12" y="15157"/>
                    <a:pt x="12" y="15169"/>
                    <a:pt x="12" y="15192"/>
                  </a:cubicBezTo>
                  <a:cubicBezTo>
                    <a:pt x="12" y="15204"/>
                    <a:pt x="12" y="15216"/>
                    <a:pt x="24" y="15240"/>
                  </a:cubicBezTo>
                  <a:cubicBezTo>
                    <a:pt x="36" y="15252"/>
                    <a:pt x="36" y="15276"/>
                    <a:pt x="36" y="15288"/>
                  </a:cubicBezTo>
                  <a:cubicBezTo>
                    <a:pt x="48" y="15300"/>
                    <a:pt x="48" y="15323"/>
                    <a:pt x="60" y="15335"/>
                  </a:cubicBezTo>
                  <a:lnTo>
                    <a:pt x="72" y="15383"/>
                  </a:lnTo>
                  <a:cubicBezTo>
                    <a:pt x="72" y="15407"/>
                    <a:pt x="84" y="15419"/>
                    <a:pt x="96" y="15431"/>
                  </a:cubicBezTo>
                  <a:cubicBezTo>
                    <a:pt x="96" y="15454"/>
                    <a:pt x="107" y="15466"/>
                    <a:pt x="119" y="15478"/>
                  </a:cubicBezTo>
                  <a:cubicBezTo>
                    <a:pt x="119" y="15502"/>
                    <a:pt x="131" y="15514"/>
                    <a:pt x="143" y="15526"/>
                  </a:cubicBezTo>
                  <a:cubicBezTo>
                    <a:pt x="143" y="15550"/>
                    <a:pt x="155" y="15561"/>
                    <a:pt x="167" y="15585"/>
                  </a:cubicBezTo>
                  <a:cubicBezTo>
                    <a:pt x="179" y="15597"/>
                    <a:pt x="191" y="15609"/>
                    <a:pt x="191" y="15633"/>
                  </a:cubicBezTo>
                  <a:lnTo>
                    <a:pt x="227" y="15681"/>
                  </a:lnTo>
                  <a:lnTo>
                    <a:pt x="262" y="15728"/>
                  </a:lnTo>
                  <a:lnTo>
                    <a:pt x="310" y="15776"/>
                  </a:lnTo>
                  <a:lnTo>
                    <a:pt x="358" y="15823"/>
                  </a:lnTo>
                  <a:lnTo>
                    <a:pt x="417" y="15871"/>
                  </a:lnTo>
                  <a:cubicBezTo>
                    <a:pt x="429" y="15895"/>
                    <a:pt x="453" y="15907"/>
                    <a:pt x="477" y="15931"/>
                  </a:cubicBezTo>
                  <a:cubicBezTo>
                    <a:pt x="500" y="15942"/>
                    <a:pt x="512" y="15954"/>
                    <a:pt x="536" y="15978"/>
                  </a:cubicBezTo>
                  <a:cubicBezTo>
                    <a:pt x="596" y="16014"/>
                    <a:pt x="655" y="16050"/>
                    <a:pt x="727" y="16073"/>
                  </a:cubicBezTo>
                  <a:cubicBezTo>
                    <a:pt x="762" y="16097"/>
                    <a:pt x="810" y="16109"/>
                    <a:pt x="858" y="16121"/>
                  </a:cubicBezTo>
                  <a:cubicBezTo>
                    <a:pt x="965" y="16157"/>
                    <a:pt x="1084" y="16181"/>
                    <a:pt x="1215" y="16181"/>
                  </a:cubicBezTo>
                  <a:lnTo>
                    <a:pt x="1227" y="16181"/>
                  </a:lnTo>
                  <a:cubicBezTo>
                    <a:pt x="1334" y="16181"/>
                    <a:pt x="1441" y="16169"/>
                    <a:pt x="1536" y="16133"/>
                  </a:cubicBezTo>
                  <a:cubicBezTo>
                    <a:pt x="1584" y="16121"/>
                    <a:pt x="1631" y="16109"/>
                    <a:pt x="1679" y="16085"/>
                  </a:cubicBezTo>
                  <a:cubicBezTo>
                    <a:pt x="1715" y="16073"/>
                    <a:pt x="1751" y="16062"/>
                    <a:pt x="1786" y="16038"/>
                  </a:cubicBezTo>
                  <a:cubicBezTo>
                    <a:pt x="1810" y="16026"/>
                    <a:pt x="1834" y="16014"/>
                    <a:pt x="1858" y="15990"/>
                  </a:cubicBezTo>
                  <a:lnTo>
                    <a:pt x="1929" y="15942"/>
                  </a:lnTo>
                  <a:cubicBezTo>
                    <a:pt x="1953" y="15931"/>
                    <a:pt x="1977" y="15919"/>
                    <a:pt x="2001" y="15907"/>
                  </a:cubicBezTo>
                  <a:cubicBezTo>
                    <a:pt x="2012" y="15883"/>
                    <a:pt x="2036" y="15871"/>
                    <a:pt x="2048" y="15859"/>
                  </a:cubicBezTo>
                  <a:lnTo>
                    <a:pt x="2096" y="15812"/>
                  </a:lnTo>
                  <a:lnTo>
                    <a:pt x="2143" y="15752"/>
                  </a:lnTo>
                  <a:cubicBezTo>
                    <a:pt x="2155" y="15740"/>
                    <a:pt x="2167" y="15728"/>
                    <a:pt x="2179" y="15704"/>
                  </a:cubicBezTo>
                  <a:lnTo>
                    <a:pt x="2215" y="15657"/>
                  </a:lnTo>
                  <a:lnTo>
                    <a:pt x="2251" y="15609"/>
                  </a:lnTo>
                  <a:lnTo>
                    <a:pt x="2274" y="15561"/>
                  </a:lnTo>
                  <a:cubicBezTo>
                    <a:pt x="2286" y="15550"/>
                    <a:pt x="2298" y="15538"/>
                    <a:pt x="2310" y="15514"/>
                  </a:cubicBezTo>
                  <a:cubicBezTo>
                    <a:pt x="2310" y="15502"/>
                    <a:pt x="2322" y="15478"/>
                    <a:pt x="2334" y="15466"/>
                  </a:cubicBezTo>
                  <a:cubicBezTo>
                    <a:pt x="2334" y="15454"/>
                    <a:pt x="2346" y="15431"/>
                    <a:pt x="2346" y="15419"/>
                  </a:cubicBezTo>
                  <a:cubicBezTo>
                    <a:pt x="2358" y="15407"/>
                    <a:pt x="2358" y="15383"/>
                    <a:pt x="2370" y="15371"/>
                  </a:cubicBezTo>
                  <a:cubicBezTo>
                    <a:pt x="2370" y="15359"/>
                    <a:pt x="2382" y="15335"/>
                    <a:pt x="2382" y="15323"/>
                  </a:cubicBezTo>
                  <a:cubicBezTo>
                    <a:pt x="2393" y="15311"/>
                    <a:pt x="2393" y="15288"/>
                    <a:pt x="2393" y="15276"/>
                  </a:cubicBezTo>
                  <a:cubicBezTo>
                    <a:pt x="2405" y="15264"/>
                    <a:pt x="2405" y="15240"/>
                    <a:pt x="2405" y="15228"/>
                  </a:cubicBezTo>
                  <a:cubicBezTo>
                    <a:pt x="2417" y="15204"/>
                    <a:pt x="2417" y="15192"/>
                    <a:pt x="2417" y="15180"/>
                  </a:cubicBezTo>
                  <a:cubicBezTo>
                    <a:pt x="2429" y="15157"/>
                    <a:pt x="2417" y="15145"/>
                    <a:pt x="2417" y="15133"/>
                  </a:cubicBezTo>
                  <a:lnTo>
                    <a:pt x="2417" y="15085"/>
                  </a:lnTo>
                  <a:lnTo>
                    <a:pt x="2417" y="15026"/>
                  </a:lnTo>
                  <a:lnTo>
                    <a:pt x="2417" y="14978"/>
                  </a:lnTo>
                  <a:lnTo>
                    <a:pt x="2417" y="1214"/>
                  </a:lnTo>
                  <a:lnTo>
                    <a:pt x="2441" y="1214"/>
                  </a:lnTo>
                  <a:lnTo>
                    <a:pt x="2441" y="1167"/>
                  </a:lnTo>
                  <a:lnTo>
                    <a:pt x="2441" y="1119"/>
                  </a:lnTo>
                  <a:cubicBezTo>
                    <a:pt x="2441" y="1107"/>
                    <a:pt x="2441" y="1084"/>
                    <a:pt x="2441" y="1072"/>
                  </a:cubicBezTo>
                  <a:cubicBezTo>
                    <a:pt x="2441" y="1060"/>
                    <a:pt x="2441" y="1036"/>
                    <a:pt x="2441" y="1024"/>
                  </a:cubicBezTo>
                  <a:cubicBezTo>
                    <a:pt x="2441" y="1012"/>
                    <a:pt x="2441" y="988"/>
                    <a:pt x="2441" y="976"/>
                  </a:cubicBezTo>
                  <a:cubicBezTo>
                    <a:pt x="2441" y="964"/>
                    <a:pt x="2429" y="941"/>
                    <a:pt x="2429" y="929"/>
                  </a:cubicBezTo>
                  <a:cubicBezTo>
                    <a:pt x="2429" y="905"/>
                    <a:pt x="2429" y="893"/>
                    <a:pt x="2417" y="881"/>
                  </a:cubicBezTo>
                  <a:cubicBezTo>
                    <a:pt x="2417" y="869"/>
                    <a:pt x="2405" y="845"/>
                    <a:pt x="2405" y="833"/>
                  </a:cubicBezTo>
                  <a:cubicBezTo>
                    <a:pt x="2405" y="810"/>
                    <a:pt x="2393" y="798"/>
                    <a:pt x="2382" y="786"/>
                  </a:cubicBezTo>
                  <a:cubicBezTo>
                    <a:pt x="2382" y="762"/>
                    <a:pt x="2370" y="750"/>
                    <a:pt x="2370" y="738"/>
                  </a:cubicBezTo>
                  <a:cubicBezTo>
                    <a:pt x="2358" y="714"/>
                    <a:pt x="2346" y="703"/>
                    <a:pt x="2346" y="691"/>
                  </a:cubicBezTo>
                  <a:lnTo>
                    <a:pt x="2298" y="643"/>
                  </a:lnTo>
                  <a:cubicBezTo>
                    <a:pt x="2286" y="619"/>
                    <a:pt x="2274" y="607"/>
                    <a:pt x="2263" y="595"/>
                  </a:cubicBezTo>
                  <a:cubicBezTo>
                    <a:pt x="2251" y="572"/>
                    <a:pt x="2251" y="560"/>
                    <a:pt x="2239" y="548"/>
                  </a:cubicBezTo>
                  <a:lnTo>
                    <a:pt x="2203" y="500"/>
                  </a:lnTo>
                  <a:lnTo>
                    <a:pt x="2167" y="452"/>
                  </a:lnTo>
                  <a:lnTo>
                    <a:pt x="2120" y="393"/>
                  </a:lnTo>
                  <a:lnTo>
                    <a:pt x="2072" y="345"/>
                  </a:lnTo>
                  <a:lnTo>
                    <a:pt x="2024" y="298"/>
                  </a:lnTo>
                  <a:cubicBezTo>
                    <a:pt x="2001" y="286"/>
                    <a:pt x="1977" y="274"/>
                    <a:pt x="1965" y="250"/>
                  </a:cubicBezTo>
                  <a:lnTo>
                    <a:pt x="1893" y="202"/>
                  </a:lnTo>
                  <a:lnTo>
                    <a:pt x="1810" y="155"/>
                  </a:lnTo>
                  <a:cubicBezTo>
                    <a:pt x="1786" y="143"/>
                    <a:pt x="1751" y="119"/>
                    <a:pt x="1715" y="107"/>
                  </a:cubicBezTo>
                  <a:cubicBezTo>
                    <a:pt x="1679" y="95"/>
                    <a:pt x="1631" y="71"/>
                    <a:pt x="1596" y="60"/>
                  </a:cubicBezTo>
                  <a:cubicBezTo>
                    <a:pt x="1512" y="36"/>
                    <a:pt x="1429" y="12"/>
                    <a:pt x="1346" y="12"/>
                  </a:cubicBezTo>
                  <a:cubicBezTo>
                    <a:pt x="1298" y="0"/>
                    <a:pt x="1262" y="0"/>
                    <a:pt x="121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5" name="Google Shape;1485;p15"/>
            <p:cNvSpPr/>
            <p:nvPr/>
          </p:nvSpPr>
          <p:spPr>
            <a:xfrm>
              <a:off x="3688772" y="-169612"/>
              <a:ext cx="142572" cy="125041"/>
            </a:xfrm>
            <a:custGeom>
              <a:avLst/>
              <a:gdLst/>
              <a:ahLst/>
              <a:cxnLst/>
              <a:rect l="l" t="t" r="r" b="b"/>
              <a:pathLst>
                <a:path w="4359" h="3823" extrusionOk="0">
                  <a:moveTo>
                    <a:pt x="1144" y="0"/>
                  </a:moveTo>
                  <a:cubicBezTo>
                    <a:pt x="513" y="0"/>
                    <a:pt x="1" y="512"/>
                    <a:pt x="1" y="1131"/>
                  </a:cubicBezTo>
                  <a:lnTo>
                    <a:pt x="1" y="2679"/>
                  </a:lnTo>
                  <a:cubicBezTo>
                    <a:pt x="1" y="3310"/>
                    <a:pt x="513" y="3810"/>
                    <a:pt x="1144" y="3822"/>
                  </a:cubicBezTo>
                  <a:lnTo>
                    <a:pt x="3227" y="3822"/>
                  </a:lnTo>
                  <a:cubicBezTo>
                    <a:pt x="3846" y="3810"/>
                    <a:pt x="4358" y="3310"/>
                    <a:pt x="4358" y="2679"/>
                  </a:cubicBezTo>
                  <a:lnTo>
                    <a:pt x="4358" y="1131"/>
                  </a:lnTo>
                  <a:cubicBezTo>
                    <a:pt x="4358" y="512"/>
                    <a:pt x="3846" y="0"/>
                    <a:pt x="3227"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6" name="Google Shape;1486;p15"/>
            <p:cNvSpPr/>
            <p:nvPr/>
          </p:nvSpPr>
          <p:spPr>
            <a:xfrm>
              <a:off x="3688772" y="277825"/>
              <a:ext cx="142572" cy="124648"/>
            </a:xfrm>
            <a:custGeom>
              <a:avLst/>
              <a:gdLst/>
              <a:ahLst/>
              <a:cxnLst/>
              <a:rect l="l" t="t" r="r" b="b"/>
              <a:pathLst>
                <a:path w="4359" h="3811" extrusionOk="0">
                  <a:moveTo>
                    <a:pt x="1144" y="0"/>
                  </a:moveTo>
                  <a:cubicBezTo>
                    <a:pt x="513" y="0"/>
                    <a:pt x="1" y="512"/>
                    <a:pt x="1" y="1132"/>
                  </a:cubicBezTo>
                  <a:lnTo>
                    <a:pt x="1" y="2679"/>
                  </a:lnTo>
                  <a:cubicBezTo>
                    <a:pt x="1" y="3310"/>
                    <a:pt x="513" y="3810"/>
                    <a:pt x="1144" y="3810"/>
                  </a:cubicBezTo>
                  <a:lnTo>
                    <a:pt x="3227" y="3810"/>
                  </a:lnTo>
                  <a:cubicBezTo>
                    <a:pt x="3846" y="3810"/>
                    <a:pt x="4358" y="3310"/>
                    <a:pt x="4358" y="2679"/>
                  </a:cubicBezTo>
                  <a:lnTo>
                    <a:pt x="4358" y="1132"/>
                  </a:lnTo>
                  <a:cubicBezTo>
                    <a:pt x="4358" y="512"/>
                    <a:pt x="3846" y="0"/>
                    <a:pt x="3227"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7" name="Google Shape;1487;p15"/>
            <p:cNvSpPr/>
            <p:nvPr/>
          </p:nvSpPr>
          <p:spPr>
            <a:xfrm>
              <a:off x="3711766" y="-148189"/>
              <a:ext cx="80231" cy="529240"/>
            </a:xfrm>
            <a:custGeom>
              <a:avLst/>
              <a:gdLst/>
              <a:ahLst/>
              <a:cxnLst/>
              <a:rect l="l" t="t" r="r" b="b"/>
              <a:pathLst>
                <a:path w="2453" h="16181" extrusionOk="0">
                  <a:moveTo>
                    <a:pt x="1226" y="0"/>
                  </a:moveTo>
                  <a:cubicBezTo>
                    <a:pt x="917" y="0"/>
                    <a:pt x="631" y="107"/>
                    <a:pt x="405" y="310"/>
                  </a:cubicBezTo>
                  <a:lnTo>
                    <a:pt x="381" y="333"/>
                  </a:lnTo>
                  <a:cubicBezTo>
                    <a:pt x="357" y="369"/>
                    <a:pt x="322" y="393"/>
                    <a:pt x="286" y="429"/>
                  </a:cubicBezTo>
                  <a:cubicBezTo>
                    <a:pt x="274" y="452"/>
                    <a:pt x="250" y="476"/>
                    <a:pt x="238" y="500"/>
                  </a:cubicBezTo>
                  <a:cubicBezTo>
                    <a:pt x="214" y="524"/>
                    <a:pt x="191" y="560"/>
                    <a:pt x="179" y="595"/>
                  </a:cubicBezTo>
                  <a:cubicBezTo>
                    <a:pt x="155" y="631"/>
                    <a:pt x="131" y="655"/>
                    <a:pt x="119" y="691"/>
                  </a:cubicBezTo>
                  <a:cubicBezTo>
                    <a:pt x="107" y="726"/>
                    <a:pt x="95" y="750"/>
                    <a:pt x="83" y="786"/>
                  </a:cubicBezTo>
                  <a:cubicBezTo>
                    <a:pt x="60" y="833"/>
                    <a:pt x="48" y="869"/>
                    <a:pt x="36" y="917"/>
                  </a:cubicBezTo>
                  <a:cubicBezTo>
                    <a:pt x="36" y="941"/>
                    <a:pt x="24" y="964"/>
                    <a:pt x="12" y="1000"/>
                  </a:cubicBezTo>
                  <a:cubicBezTo>
                    <a:pt x="0" y="1072"/>
                    <a:pt x="0" y="1143"/>
                    <a:pt x="0" y="1226"/>
                  </a:cubicBezTo>
                  <a:lnTo>
                    <a:pt x="0" y="14954"/>
                  </a:lnTo>
                  <a:cubicBezTo>
                    <a:pt x="0" y="15633"/>
                    <a:pt x="548" y="16181"/>
                    <a:pt x="1215" y="16181"/>
                  </a:cubicBezTo>
                  <a:lnTo>
                    <a:pt x="1226" y="16181"/>
                  </a:lnTo>
                  <a:cubicBezTo>
                    <a:pt x="1310" y="16181"/>
                    <a:pt x="1393" y="16169"/>
                    <a:pt x="1476" y="16157"/>
                  </a:cubicBezTo>
                  <a:lnTo>
                    <a:pt x="1512" y="16145"/>
                  </a:lnTo>
                  <a:cubicBezTo>
                    <a:pt x="1584" y="16121"/>
                    <a:pt x="1655" y="16097"/>
                    <a:pt x="1715" y="16073"/>
                  </a:cubicBezTo>
                  <a:lnTo>
                    <a:pt x="1738" y="16073"/>
                  </a:lnTo>
                  <a:cubicBezTo>
                    <a:pt x="1881" y="16002"/>
                    <a:pt x="2012" y="15907"/>
                    <a:pt x="2119" y="15788"/>
                  </a:cubicBezTo>
                  <a:cubicBezTo>
                    <a:pt x="2334" y="15561"/>
                    <a:pt x="2441" y="15276"/>
                    <a:pt x="2453" y="14966"/>
                  </a:cubicBezTo>
                  <a:lnTo>
                    <a:pt x="2453" y="1226"/>
                  </a:lnTo>
                  <a:cubicBezTo>
                    <a:pt x="2453" y="548"/>
                    <a:pt x="1905" y="0"/>
                    <a:pt x="1226"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8" name="Google Shape;1488;p15"/>
            <p:cNvSpPr/>
            <p:nvPr/>
          </p:nvSpPr>
          <p:spPr>
            <a:xfrm>
              <a:off x="3723442" y="-148189"/>
              <a:ext cx="79087" cy="529240"/>
            </a:xfrm>
            <a:custGeom>
              <a:avLst/>
              <a:gdLst/>
              <a:ahLst/>
              <a:cxnLst/>
              <a:rect l="l" t="t" r="r" b="b"/>
              <a:pathLst>
                <a:path w="2418" h="16181" extrusionOk="0">
                  <a:moveTo>
                    <a:pt x="1131" y="0"/>
                  </a:moveTo>
                  <a:cubicBezTo>
                    <a:pt x="1048" y="0"/>
                    <a:pt x="965" y="24"/>
                    <a:pt x="881" y="48"/>
                  </a:cubicBezTo>
                  <a:cubicBezTo>
                    <a:pt x="834" y="60"/>
                    <a:pt x="786" y="71"/>
                    <a:pt x="738" y="83"/>
                  </a:cubicBezTo>
                  <a:cubicBezTo>
                    <a:pt x="715" y="107"/>
                    <a:pt x="679" y="119"/>
                    <a:pt x="643" y="131"/>
                  </a:cubicBezTo>
                  <a:cubicBezTo>
                    <a:pt x="608" y="155"/>
                    <a:pt x="596" y="167"/>
                    <a:pt x="572" y="179"/>
                  </a:cubicBezTo>
                  <a:cubicBezTo>
                    <a:pt x="536" y="202"/>
                    <a:pt x="524" y="214"/>
                    <a:pt x="500" y="226"/>
                  </a:cubicBezTo>
                  <a:cubicBezTo>
                    <a:pt x="477" y="238"/>
                    <a:pt x="453" y="262"/>
                    <a:pt x="429" y="274"/>
                  </a:cubicBezTo>
                  <a:lnTo>
                    <a:pt x="381" y="322"/>
                  </a:lnTo>
                  <a:lnTo>
                    <a:pt x="334" y="369"/>
                  </a:lnTo>
                  <a:cubicBezTo>
                    <a:pt x="322" y="381"/>
                    <a:pt x="298" y="393"/>
                    <a:pt x="286" y="417"/>
                  </a:cubicBezTo>
                  <a:lnTo>
                    <a:pt x="250" y="464"/>
                  </a:lnTo>
                  <a:lnTo>
                    <a:pt x="215" y="512"/>
                  </a:lnTo>
                  <a:lnTo>
                    <a:pt x="179" y="560"/>
                  </a:lnTo>
                  <a:cubicBezTo>
                    <a:pt x="179" y="572"/>
                    <a:pt x="167" y="583"/>
                    <a:pt x="155" y="607"/>
                  </a:cubicBezTo>
                  <a:cubicBezTo>
                    <a:pt x="143" y="619"/>
                    <a:pt x="131" y="631"/>
                    <a:pt x="131" y="655"/>
                  </a:cubicBezTo>
                  <a:cubicBezTo>
                    <a:pt x="119" y="667"/>
                    <a:pt x="119" y="679"/>
                    <a:pt x="107" y="703"/>
                  </a:cubicBezTo>
                  <a:lnTo>
                    <a:pt x="84" y="750"/>
                  </a:lnTo>
                  <a:cubicBezTo>
                    <a:pt x="84" y="762"/>
                    <a:pt x="72" y="774"/>
                    <a:pt x="72" y="786"/>
                  </a:cubicBezTo>
                  <a:lnTo>
                    <a:pt x="48" y="833"/>
                  </a:lnTo>
                  <a:lnTo>
                    <a:pt x="36" y="881"/>
                  </a:lnTo>
                  <a:lnTo>
                    <a:pt x="24" y="929"/>
                  </a:lnTo>
                  <a:cubicBezTo>
                    <a:pt x="24" y="953"/>
                    <a:pt x="12" y="964"/>
                    <a:pt x="12" y="976"/>
                  </a:cubicBezTo>
                  <a:cubicBezTo>
                    <a:pt x="12" y="1000"/>
                    <a:pt x="12" y="1012"/>
                    <a:pt x="12" y="1024"/>
                  </a:cubicBezTo>
                  <a:cubicBezTo>
                    <a:pt x="12" y="1048"/>
                    <a:pt x="12" y="1060"/>
                    <a:pt x="0" y="1072"/>
                  </a:cubicBezTo>
                  <a:lnTo>
                    <a:pt x="0" y="1119"/>
                  </a:lnTo>
                  <a:lnTo>
                    <a:pt x="0" y="1167"/>
                  </a:lnTo>
                  <a:lnTo>
                    <a:pt x="0" y="1214"/>
                  </a:lnTo>
                  <a:lnTo>
                    <a:pt x="0" y="14954"/>
                  </a:lnTo>
                  <a:lnTo>
                    <a:pt x="0" y="14990"/>
                  </a:lnTo>
                  <a:lnTo>
                    <a:pt x="0" y="15050"/>
                  </a:lnTo>
                  <a:lnTo>
                    <a:pt x="0" y="15097"/>
                  </a:lnTo>
                  <a:cubicBezTo>
                    <a:pt x="0" y="15109"/>
                    <a:pt x="0" y="15121"/>
                    <a:pt x="12" y="15145"/>
                  </a:cubicBezTo>
                  <a:cubicBezTo>
                    <a:pt x="12" y="15157"/>
                    <a:pt x="12" y="15169"/>
                    <a:pt x="12" y="15192"/>
                  </a:cubicBezTo>
                  <a:cubicBezTo>
                    <a:pt x="12" y="15204"/>
                    <a:pt x="12" y="15216"/>
                    <a:pt x="24" y="15240"/>
                  </a:cubicBezTo>
                  <a:cubicBezTo>
                    <a:pt x="36" y="15252"/>
                    <a:pt x="24" y="15276"/>
                    <a:pt x="36" y="15288"/>
                  </a:cubicBezTo>
                  <a:cubicBezTo>
                    <a:pt x="48" y="15300"/>
                    <a:pt x="48" y="15323"/>
                    <a:pt x="48" y="15335"/>
                  </a:cubicBezTo>
                  <a:cubicBezTo>
                    <a:pt x="60" y="15347"/>
                    <a:pt x="60" y="15371"/>
                    <a:pt x="72" y="15383"/>
                  </a:cubicBezTo>
                  <a:cubicBezTo>
                    <a:pt x="72" y="15407"/>
                    <a:pt x="84" y="15419"/>
                    <a:pt x="84" y="15431"/>
                  </a:cubicBezTo>
                  <a:cubicBezTo>
                    <a:pt x="96" y="15454"/>
                    <a:pt x="96" y="15466"/>
                    <a:pt x="107" y="15478"/>
                  </a:cubicBezTo>
                  <a:lnTo>
                    <a:pt x="131" y="15526"/>
                  </a:lnTo>
                  <a:lnTo>
                    <a:pt x="167" y="15585"/>
                  </a:lnTo>
                  <a:cubicBezTo>
                    <a:pt x="167" y="15597"/>
                    <a:pt x="179" y="15609"/>
                    <a:pt x="191" y="15633"/>
                  </a:cubicBezTo>
                  <a:cubicBezTo>
                    <a:pt x="203" y="15645"/>
                    <a:pt x="215" y="15669"/>
                    <a:pt x="227" y="15681"/>
                  </a:cubicBezTo>
                  <a:lnTo>
                    <a:pt x="262" y="15728"/>
                  </a:lnTo>
                  <a:lnTo>
                    <a:pt x="310" y="15776"/>
                  </a:lnTo>
                  <a:lnTo>
                    <a:pt x="357" y="15823"/>
                  </a:lnTo>
                  <a:lnTo>
                    <a:pt x="405" y="15871"/>
                  </a:lnTo>
                  <a:cubicBezTo>
                    <a:pt x="429" y="15895"/>
                    <a:pt x="453" y="15907"/>
                    <a:pt x="465" y="15931"/>
                  </a:cubicBezTo>
                  <a:lnTo>
                    <a:pt x="536" y="15978"/>
                  </a:lnTo>
                  <a:cubicBezTo>
                    <a:pt x="596" y="16014"/>
                    <a:pt x="655" y="16050"/>
                    <a:pt x="715" y="16073"/>
                  </a:cubicBezTo>
                  <a:cubicBezTo>
                    <a:pt x="762" y="16097"/>
                    <a:pt x="810" y="16109"/>
                    <a:pt x="846" y="16121"/>
                  </a:cubicBezTo>
                  <a:cubicBezTo>
                    <a:pt x="965" y="16157"/>
                    <a:pt x="1084" y="16181"/>
                    <a:pt x="1203" y="16181"/>
                  </a:cubicBezTo>
                  <a:lnTo>
                    <a:pt x="1215" y="16181"/>
                  </a:lnTo>
                  <a:cubicBezTo>
                    <a:pt x="1322" y="16181"/>
                    <a:pt x="1429" y="16169"/>
                    <a:pt x="1536" y="16133"/>
                  </a:cubicBezTo>
                  <a:cubicBezTo>
                    <a:pt x="1584" y="16121"/>
                    <a:pt x="1631" y="16109"/>
                    <a:pt x="1679" y="16085"/>
                  </a:cubicBezTo>
                  <a:cubicBezTo>
                    <a:pt x="1715" y="16073"/>
                    <a:pt x="1739" y="16062"/>
                    <a:pt x="1774" y="16038"/>
                  </a:cubicBezTo>
                  <a:lnTo>
                    <a:pt x="1858" y="15990"/>
                  </a:lnTo>
                  <a:lnTo>
                    <a:pt x="1929" y="15942"/>
                  </a:lnTo>
                  <a:cubicBezTo>
                    <a:pt x="1953" y="15931"/>
                    <a:pt x="1977" y="15919"/>
                    <a:pt x="1989" y="15907"/>
                  </a:cubicBezTo>
                  <a:lnTo>
                    <a:pt x="2048" y="15859"/>
                  </a:lnTo>
                  <a:lnTo>
                    <a:pt x="2096" y="15812"/>
                  </a:lnTo>
                  <a:lnTo>
                    <a:pt x="2143" y="15752"/>
                  </a:lnTo>
                  <a:cubicBezTo>
                    <a:pt x="2155" y="15740"/>
                    <a:pt x="2167" y="15728"/>
                    <a:pt x="2179" y="15704"/>
                  </a:cubicBezTo>
                  <a:cubicBezTo>
                    <a:pt x="2191" y="15692"/>
                    <a:pt x="2203" y="15681"/>
                    <a:pt x="2215" y="15657"/>
                  </a:cubicBezTo>
                  <a:cubicBezTo>
                    <a:pt x="2227" y="15645"/>
                    <a:pt x="2239" y="15633"/>
                    <a:pt x="2251" y="15609"/>
                  </a:cubicBezTo>
                  <a:lnTo>
                    <a:pt x="2274" y="15561"/>
                  </a:lnTo>
                  <a:lnTo>
                    <a:pt x="2298" y="15514"/>
                  </a:lnTo>
                  <a:cubicBezTo>
                    <a:pt x="2310" y="15502"/>
                    <a:pt x="2322" y="15478"/>
                    <a:pt x="2322" y="15466"/>
                  </a:cubicBezTo>
                  <a:cubicBezTo>
                    <a:pt x="2334" y="15454"/>
                    <a:pt x="2334" y="15431"/>
                    <a:pt x="2346" y="15419"/>
                  </a:cubicBezTo>
                  <a:cubicBezTo>
                    <a:pt x="2346" y="15407"/>
                    <a:pt x="2358" y="15383"/>
                    <a:pt x="2358" y="15371"/>
                  </a:cubicBezTo>
                  <a:cubicBezTo>
                    <a:pt x="2358" y="15359"/>
                    <a:pt x="2382" y="15335"/>
                    <a:pt x="2382" y="15323"/>
                  </a:cubicBezTo>
                  <a:cubicBezTo>
                    <a:pt x="2382" y="15311"/>
                    <a:pt x="2393" y="15288"/>
                    <a:pt x="2393" y="15276"/>
                  </a:cubicBezTo>
                  <a:lnTo>
                    <a:pt x="2405" y="15228"/>
                  </a:lnTo>
                  <a:lnTo>
                    <a:pt x="2417" y="15180"/>
                  </a:lnTo>
                  <a:cubicBezTo>
                    <a:pt x="2417" y="15157"/>
                    <a:pt x="2417" y="15145"/>
                    <a:pt x="2417" y="15133"/>
                  </a:cubicBezTo>
                  <a:lnTo>
                    <a:pt x="2417" y="15085"/>
                  </a:lnTo>
                  <a:lnTo>
                    <a:pt x="2417" y="15026"/>
                  </a:lnTo>
                  <a:lnTo>
                    <a:pt x="2417" y="14978"/>
                  </a:lnTo>
                  <a:lnTo>
                    <a:pt x="2417" y="14954"/>
                  </a:lnTo>
                  <a:lnTo>
                    <a:pt x="2417" y="1214"/>
                  </a:lnTo>
                  <a:lnTo>
                    <a:pt x="2417" y="1167"/>
                  </a:lnTo>
                  <a:lnTo>
                    <a:pt x="2417" y="1119"/>
                  </a:lnTo>
                  <a:lnTo>
                    <a:pt x="2417" y="1072"/>
                  </a:lnTo>
                  <a:cubicBezTo>
                    <a:pt x="2417" y="1060"/>
                    <a:pt x="2417" y="1036"/>
                    <a:pt x="2405" y="1024"/>
                  </a:cubicBezTo>
                  <a:lnTo>
                    <a:pt x="2405" y="976"/>
                  </a:lnTo>
                  <a:cubicBezTo>
                    <a:pt x="2405" y="964"/>
                    <a:pt x="2405" y="941"/>
                    <a:pt x="2393" y="929"/>
                  </a:cubicBezTo>
                  <a:cubicBezTo>
                    <a:pt x="2393" y="917"/>
                    <a:pt x="2393" y="893"/>
                    <a:pt x="2382" y="881"/>
                  </a:cubicBezTo>
                  <a:cubicBezTo>
                    <a:pt x="2382" y="869"/>
                    <a:pt x="2370" y="845"/>
                    <a:pt x="2370" y="833"/>
                  </a:cubicBezTo>
                  <a:lnTo>
                    <a:pt x="2346" y="786"/>
                  </a:lnTo>
                  <a:lnTo>
                    <a:pt x="2334" y="738"/>
                  </a:lnTo>
                  <a:cubicBezTo>
                    <a:pt x="2322" y="714"/>
                    <a:pt x="2310" y="703"/>
                    <a:pt x="2310" y="691"/>
                  </a:cubicBezTo>
                  <a:cubicBezTo>
                    <a:pt x="2298" y="667"/>
                    <a:pt x="2298" y="655"/>
                    <a:pt x="2286" y="643"/>
                  </a:cubicBezTo>
                  <a:lnTo>
                    <a:pt x="2251" y="595"/>
                  </a:lnTo>
                  <a:lnTo>
                    <a:pt x="2227" y="548"/>
                  </a:lnTo>
                  <a:cubicBezTo>
                    <a:pt x="2215" y="524"/>
                    <a:pt x="2203" y="512"/>
                    <a:pt x="2191" y="500"/>
                  </a:cubicBezTo>
                  <a:cubicBezTo>
                    <a:pt x="2179" y="476"/>
                    <a:pt x="2167" y="464"/>
                    <a:pt x="2155" y="452"/>
                  </a:cubicBezTo>
                  <a:lnTo>
                    <a:pt x="2108" y="393"/>
                  </a:lnTo>
                  <a:lnTo>
                    <a:pt x="2072" y="345"/>
                  </a:lnTo>
                  <a:lnTo>
                    <a:pt x="2012" y="298"/>
                  </a:lnTo>
                  <a:cubicBezTo>
                    <a:pt x="2001" y="286"/>
                    <a:pt x="1977" y="274"/>
                    <a:pt x="1953" y="250"/>
                  </a:cubicBezTo>
                  <a:lnTo>
                    <a:pt x="1893" y="202"/>
                  </a:lnTo>
                  <a:lnTo>
                    <a:pt x="1810" y="155"/>
                  </a:lnTo>
                  <a:cubicBezTo>
                    <a:pt x="1774" y="143"/>
                    <a:pt x="1739" y="119"/>
                    <a:pt x="1715" y="107"/>
                  </a:cubicBezTo>
                  <a:cubicBezTo>
                    <a:pt x="1667" y="95"/>
                    <a:pt x="1631" y="71"/>
                    <a:pt x="1584" y="60"/>
                  </a:cubicBezTo>
                  <a:cubicBezTo>
                    <a:pt x="1500" y="36"/>
                    <a:pt x="1417" y="12"/>
                    <a:pt x="1346" y="12"/>
                  </a:cubicBezTo>
                  <a:cubicBezTo>
                    <a:pt x="1298" y="0"/>
                    <a:pt x="1250" y="0"/>
                    <a:pt x="121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9" name="Google Shape;1489;p15"/>
            <p:cNvSpPr/>
            <p:nvPr/>
          </p:nvSpPr>
          <p:spPr>
            <a:xfrm>
              <a:off x="5312662" y="-169612"/>
              <a:ext cx="142572" cy="125041"/>
            </a:xfrm>
            <a:custGeom>
              <a:avLst/>
              <a:gdLst/>
              <a:ahLst/>
              <a:cxnLst/>
              <a:rect l="l" t="t" r="r" b="b"/>
              <a:pathLst>
                <a:path w="4359" h="3823" extrusionOk="0">
                  <a:moveTo>
                    <a:pt x="1132" y="0"/>
                  </a:moveTo>
                  <a:cubicBezTo>
                    <a:pt x="501" y="0"/>
                    <a:pt x="1" y="500"/>
                    <a:pt x="1" y="1131"/>
                  </a:cubicBezTo>
                  <a:lnTo>
                    <a:pt x="1" y="2679"/>
                  </a:lnTo>
                  <a:cubicBezTo>
                    <a:pt x="1" y="3310"/>
                    <a:pt x="501" y="3822"/>
                    <a:pt x="1132" y="3822"/>
                  </a:cubicBezTo>
                  <a:lnTo>
                    <a:pt x="3227" y="3822"/>
                  </a:lnTo>
                  <a:cubicBezTo>
                    <a:pt x="3846" y="3822"/>
                    <a:pt x="4358" y="3310"/>
                    <a:pt x="4358" y="2679"/>
                  </a:cubicBezTo>
                  <a:lnTo>
                    <a:pt x="4358" y="1131"/>
                  </a:lnTo>
                  <a:cubicBezTo>
                    <a:pt x="4358" y="500"/>
                    <a:pt x="3846" y="0"/>
                    <a:pt x="3227"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0" name="Google Shape;1490;p15"/>
            <p:cNvSpPr/>
            <p:nvPr/>
          </p:nvSpPr>
          <p:spPr>
            <a:xfrm>
              <a:off x="5312662" y="277825"/>
              <a:ext cx="142572" cy="124648"/>
            </a:xfrm>
            <a:custGeom>
              <a:avLst/>
              <a:gdLst/>
              <a:ahLst/>
              <a:cxnLst/>
              <a:rect l="l" t="t" r="r" b="b"/>
              <a:pathLst>
                <a:path w="4359" h="3811" extrusionOk="0">
                  <a:moveTo>
                    <a:pt x="1144" y="0"/>
                  </a:moveTo>
                  <a:cubicBezTo>
                    <a:pt x="513" y="0"/>
                    <a:pt x="1" y="512"/>
                    <a:pt x="1" y="1132"/>
                  </a:cubicBezTo>
                  <a:lnTo>
                    <a:pt x="1" y="2679"/>
                  </a:lnTo>
                  <a:cubicBezTo>
                    <a:pt x="1" y="3310"/>
                    <a:pt x="513" y="3810"/>
                    <a:pt x="1144" y="3810"/>
                  </a:cubicBezTo>
                  <a:lnTo>
                    <a:pt x="3227" y="3810"/>
                  </a:lnTo>
                  <a:cubicBezTo>
                    <a:pt x="3846" y="3810"/>
                    <a:pt x="4358" y="3310"/>
                    <a:pt x="4358" y="2679"/>
                  </a:cubicBezTo>
                  <a:lnTo>
                    <a:pt x="4358" y="1132"/>
                  </a:lnTo>
                  <a:cubicBezTo>
                    <a:pt x="4358" y="512"/>
                    <a:pt x="3846" y="0"/>
                    <a:pt x="3227"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1" name="Google Shape;1491;p15"/>
            <p:cNvSpPr/>
            <p:nvPr/>
          </p:nvSpPr>
          <p:spPr>
            <a:xfrm>
              <a:off x="5335655" y="-148189"/>
              <a:ext cx="79839" cy="529240"/>
            </a:xfrm>
            <a:custGeom>
              <a:avLst/>
              <a:gdLst/>
              <a:ahLst/>
              <a:cxnLst/>
              <a:rect l="l" t="t" r="r" b="b"/>
              <a:pathLst>
                <a:path w="2441" h="16181" extrusionOk="0">
                  <a:moveTo>
                    <a:pt x="1215" y="0"/>
                  </a:moveTo>
                  <a:cubicBezTo>
                    <a:pt x="917" y="0"/>
                    <a:pt x="631" y="119"/>
                    <a:pt x="405" y="310"/>
                  </a:cubicBezTo>
                  <a:lnTo>
                    <a:pt x="393" y="333"/>
                  </a:lnTo>
                  <a:cubicBezTo>
                    <a:pt x="357" y="369"/>
                    <a:pt x="322" y="393"/>
                    <a:pt x="298" y="429"/>
                  </a:cubicBezTo>
                  <a:cubicBezTo>
                    <a:pt x="274" y="452"/>
                    <a:pt x="262" y="476"/>
                    <a:pt x="238" y="500"/>
                  </a:cubicBezTo>
                  <a:cubicBezTo>
                    <a:pt x="214" y="524"/>
                    <a:pt x="191" y="560"/>
                    <a:pt x="179" y="595"/>
                  </a:cubicBezTo>
                  <a:cubicBezTo>
                    <a:pt x="155" y="631"/>
                    <a:pt x="143" y="655"/>
                    <a:pt x="119" y="691"/>
                  </a:cubicBezTo>
                  <a:cubicBezTo>
                    <a:pt x="107" y="726"/>
                    <a:pt x="95" y="750"/>
                    <a:pt x="84" y="786"/>
                  </a:cubicBezTo>
                  <a:cubicBezTo>
                    <a:pt x="72" y="833"/>
                    <a:pt x="48" y="869"/>
                    <a:pt x="36" y="917"/>
                  </a:cubicBezTo>
                  <a:cubicBezTo>
                    <a:pt x="36" y="941"/>
                    <a:pt x="24" y="964"/>
                    <a:pt x="24" y="1000"/>
                  </a:cubicBezTo>
                  <a:cubicBezTo>
                    <a:pt x="0" y="1072"/>
                    <a:pt x="0" y="1143"/>
                    <a:pt x="0" y="1226"/>
                  </a:cubicBezTo>
                  <a:lnTo>
                    <a:pt x="0" y="14954"/>
                  </a:lnTo>
                  <a:cubicBezTo>
                    <a:pt x="0" y="15633"/>
                    <a:pt x="548" y="16181"/>
                    <a:pt x="1215" y="16181"/>
                  </a:cubicBezTo>
                  <a:lnTo>
                    <a:pt x="1227" y="16181"/>
                  </a:lnTo>
                  <a:cubicBezTo>
                    <a:pt x="1310" y="16181"/>
                    <a:pt x="1393" y="16169"/>
                    <a:pt x="1477" y="16157"/>
                  </a:cubicBezTo>
                  <a:lnTo>
                    <a:pt x="1512" y="16145"/>
                  </a:lnTo>
                  <a:cubicBezTo>
                    <a:pt x="1584" y="16121"/>
                    <a:pt x="1655" y="16097"/>
                    <a:pt x="1715" y="16073"/>
                  </a:cubicBezTo>
                  <a:lnTo>
                    <a:pt x="1727" y="16073"/>
                  </a:lnTo>
                  <a:cubicBezTo>
                    <a:pt x="1881" y="16002"/>
                    <a:pt x="2012" y="15907"/>
                    <a:pt x="2119" y="15788"/>
                  </a:cubicBezTo>
                  <a:cubicBezTo>
                    <a:pt x="2322" y="15561"/>
                    <a:pt x="2441" y="15276"/>
                    <a:pt x="2441" y="14966"/>
                  </a:cubicBezTo>
                  <a:lnTo>
                    <a:pt x="2441" y="1226"/>
                  </a:lnTo>
                  <a:cubicBezTo>
                    <a:pt x="2441" y="548"/>
                    <a:pt x="1893" y="0"/>
                    <a:pt x="1215"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2" name="Google Shape;1492;p15"/>
            <p:cNvSpPr/>
            <p:nvPr/>
          </p:nvSpPr>
          <p:spPr>
            <a:xfrm>
              <a:off x="5346939" y="-148189"/>
              <a:ext cx="79872" cy="529240"/>
            </a:xfrm>
            <a:custGeom>
              <a:avLst/>
              <a:gdLst/>
              <a:ahLst/>
              <a:cxnLst/>
              <a:rect l="l" t="t" r="r" b="b"/>
              <a:pathLst>
                <a:path w="2442" h="16181" extrusionOk="0">
                  <a:moveTo>
                    <a:pt x="1143" y="0"/>
                  </a:moveTo>
                  <a:cubicBezTo>
                    <a:pt x="1060" y="0"/>
                    <a:pt x="965" y="24"/>
                    <a:pt x="882" y="48"/>
                  </a:cubicBezTo>
                  <a:cubicBezTo>
                    <a:pt x="846" y="60"/>
                    <a:pt x="798" y="71"/>
                    <a:pt x="751" y="83"/>
                  </a:cubicBezTo>
                  <a:cubicBezTo>
                    <a:pt x="715" y="107"/>
                    <a:pt x="691" y="119"/>
                    <a:pt x="655" y="131"/>
                  </a:cubicBezTo>
                  <a:cubicBezTo>
                    <a:pt x="620" y="155"/>
                    <a:pt x="596" y="167"/>
                    <a:pt x="572" y="179"/>
                  </a:cubicBezTo>
                  <a:cubicBezTo>
                    <a:pt x="548" y="202"/>
                    <a:pt x="524" y="214"/>
                    <a:pt x="501" y="226"/>
                  </a:cubicBezTo>
                  <a:lnTo>
                    <a:pt x="441" y="274"/>
                  </a:lnTo>
                  <a:lnTo>
                    <a:pt x="393" y="322"/>
                  </a:lnTo>
                  <a:cubicBezTo>
                    <a:pt x="370" y="333"/>
                    <a:pt x="358" y="357"/>
                    <a:pt x="346" y="369"/>
                  </a:cubicBezTo>
                  <a:cubicBezTo>
                    <a:pt x="334" y="381"/>
                    <a:pt x="310" y="393"/>
                    <a:pt x="298" y="417"/>
                  </a:cubicBezTo>
                  <a:cubicBezTo>
                    <a:pt x="286" y="429"/>
                    <a:pt x="274" y="441"/>
                    <a:pt x="262" y="464"/>
                  </a:cubicBezTo>
                  <a:lnTo>
                    <a:pt x="227" y="512"/>
                  </a:lnTo>
                  <a:lnTo>
                    <a:pt x="191" y="560"/>
                  </a:lnTo>
                  <a:lnTo>
                    <a:pt x="167" y="607"/>
                  </a:lnTo>
                  <a:lnTo>
                    <a:pt x="131" y="655"/>
                  </a:lnTo>
                  <a:lnTo>
                    <a:pt x="120" y="703"/>
                  </a:lnTo>
                  <a:cubicBezTo>
                    <a:pt x="120" y="714"/>
                    <a:pt x="96" y="726"/>
                    <a:pt x="96" y="750"/>
                  </a:cubicBezTo>
                  <a:cubicBezTo>
                    <a:pt x="84" y="762"/>
                    <a:pt x="84" y="774"/>
                    <a:pt x="72" y="786"/>
                  </a:cubicBezTo>
                  <a:lnTo>
                    <a:pt x="60" y="833"/>
                  </a:lnTo>
                  <a:lnTo>
                    <a:pt x="48" y="881"/>
                  </a:lnTo>
                  <a:cubicBezTo>
                    <a:pt x="48" y="905"/>
                    <a:pt x="36" y="917"/>
                    <a:pt x="36" y="929"/>
                  </a:cubicBezTo>
                  <a:cubicBezTo>
                    <a:pt x="24" y="953"/>
                    <a:pt x="24" y="964"/>
                    <a:pt x="24" y="976"/>
                  </a:cubicBezTo>
                  <a:lnTo>
                    <a:pt x="24" y="1024"/>
                  </a:lnTo>
                  <a:cubicBezTo>
                    <a:pt x="24" y="1048"/>
                    <a:pt x="24" y="1060"/>
                    <a:pt x="12" y="1072"/>
                  </a:cubicBezTo>
                  <a:cubicBezTo>
                    <a:pt x="0" y="1095"/>
                    <a:pt x="12" y="1107"/>
                    <a:pt x="12" y="1119"/>
                  </a:cubicBezTo>
                  <a:lnTo>
                    <a:pt x="12" y="1167"/>
                  </a:lnTo>
                  <a:lnTo>
                    <a:pt x="12" y="1214"/>
                  </a:lnTo>
                  <a:lnTo>
                    <a:pt x="12" y="14954"/>
                  </a:lnTo>
                  <a:cubicBezTo>
                    <a:pt x="12" y="14966"/>
                    <a:pt x="12" y="14978"/>
                    <a:pt x="12" y="14990"/>
                  </a:cubicBezTo>
                  <a:lnTo>
                    <a:pt x="12" y="15050"/>
                  </a:lnTo>
                  <a:cubicBezTo>
                    <a:pt x="12" y="15061"/>
                    <a:pt x="12" y="15073"/>
                    <a:pt x="12" y="15097"/>
                  </a:cubicBezTo>
                  <a:cubicBezTo>
                    <a:pt x="12" y="15109"/>
                    <a:pt x="12" y="15121"/>
                    <a:pt x="24" y="15145"/>
                  </a:cubicBezTo>
                  <a:cubicBezTo>
                    <a:pt x="24" y="15157"/>
                    <a:pt x="24" y="15169"/>
                    <a:pt x="24" y="15192"/>
                  </a:cubicBezTo>
                  <a:cubicBezTo>
                    <a:pt x="24" y="15204"/>
                    <a:pt x="24" y="15216"/>
                    <a:pt x="36" y="15240"/>
                  </a:cubicBezTo>
                  <a:cubicBezTo>
                    <a:pt x="36" y="15252"/>
                    <a:pt x="36" y="15276"/>
                    <a:pt x="48" y="15288"/>
                  </a:cubicBezTo>
                  <a:cubicBezTo>
                    <a:pt x="60" y="15300"/>
                    <a:pt x="48" y="15323"/>
                    <a:pt x="60" y="15335"/>
                  </a:cubicBezTo>
                  <a:lnTo>
                    <a:pt x="72" y="15383"/>
                  </a:lnTo>
                  <a:lnTo>
                    <a:pt x="96" y="15431"/>
                  </a:lnTo>
                  <a:cubicBezTo>
                    <a:pt x="96" y="15454"/>
                    <a:pt x="108" y="15466"/>
                    <a:pt x="120" y="15478"/>
                  </a:cubicBezTo>
                  <a:cubicBezTo>
                    <a:pt x="120" y="15502"/>
                    <a:pt x="131" y="15514"/>
                    <a:pt x="143" y="15526"/>
                  </a:cubicBezTo>
                  <a:cubicBezTo>
                    <a:pt x="143" y="15550"/>
                    <a:pt x="155" y="15561"/>
                    <a:pt x="167" y="15585"/>
                  </a:cubicBezTo>
                  <a:cubicBezTo>
                    <a:pt x="179" y="15597"/>
                    <a:pt x="191" y="15609"/>
                    <a:pt x="203" y="15633"/>
                  </a:cubicBezTo>
                  <a:cubicBezTo>
                    <a:pt x="203" y="15645"/>
                    <a:pt x="227" y="15657"/>
                    <a:pt x="239" y="15681"/>
                  </a:cubicBezTo>
                  <a:cubicBezTo>
                    <a:pt x="250" y="15692"/>
                    <a:pt x="262" y="15716"/>
                    <a:pt x="274" y="15728"/>
                  </a:cubicBezTo>
                  <a:cubicBezTo>
                    <a:pt x="286" y="15740"/>
                    <a:pt x="298" y="15764"/>
                    <a:pt x="310" y="15776"/>
                  </a:cubicBezTo>
                  <a:lnTo>
                    <a:pt x="358" y="15823"/>
                  </a:lnTo>
                  <a:lnTo>
                    <a:pt x="417" y="15871"/>
                  </a:lnTo>
                  <a:cubicBezTo>
                    <a:pt x="429" y="15895"/>
                    <a:pt x="453" y="15907"/>
                    <a:pt x="477" y="15931"/>
                  </a:cubicBezTo>
                  <a:lnTo>
                    <a:pt x="536" y="15978"/>
                  </a:lnTo>
                  <a:cubicBezTo>
                    <a:pt x="572" y="15990"/>
                    <a:pt x="596" y="16014"/>
                    <a:pt x="620" y="16026"/>
                  </a:cubicBezTo>
                  <a:cubicBezTo>
                    <a:pt x="655" y="16050"/>
                    <a:pt x="691" y="16062"/>
                    <a:pt x="727" y="16073"/>
                  </a:cubicBezTo>
                  <a:cubicBezTo>
                    <a:pt x="774" y="16097"/>
                    <a:pt x="810" y="16109"/>
                    <a:pt x="858" y="16121"/>
                  </a:cubicBezTo>
                  <a:cubicBezTo>
                    <a:pt x="977" y="16157"/>
                    <a:pt x="1096" y="16181"/>
                    <a:pt x="1215" y="16181"/>
                  </a:cubicBezTo>
                  <a:lnTo>
                    <a:pt x="1227" y="16181"/>
                  </a:lnTo>
                  <a:cubicBezTo>
                    <a:pt x="1334" y="16181"/>
                    <a:pt x="1441" y="16169"/>
                    <a:pt x="1548" y="16133"/>
                  </a:cubicBezTo>
                  <a:cubicBezTo>
                    <a:pt x="1584" y="16121"/>
                    <a:pt x="1632" y="16109"/>
                    <a:pt x="1679" y="16085"/>
                  </a:cubicBezTo>
                  <a:cubicBezTo>
                    <a:pt x="1715" y="16073"/>
                    <a:pt x="1751" y="16062"/>
                    <a:pt x="1786" y="16038"/>
                  </a:cubicBezTo>
                  <a:cubicBezTo>
                    <a:pt x="1822" y="16026"/>
                    <a:pt x="1834" y="16014"/>
                    <a:pt x="1870" y="15990"/>
                  </a:cubicBezTo>
                  <a:lnTo>
                    <a:pt x="1941" y="15942"/>
                  </a:lnTo>
                  <a:cubicBezTo>
                    <a:pt x="1953" y="15931"/>
                    <a:pt x="1977" y="15919"/>
                    <a:pt x="2001" y="15907"/>
                  </a:cubicBezTo>
                  <a:cubicBezTo>
                    <a:pt x="2025" y="15883"/>
                    <a:pt x="2036" y="15871"/>
                    <a:pt x="2048" y="15859"/>
                  </a:cubicBezTo>
                  <a:lnTo>
                    <a:pt x="2108" y="15812"/>
                  </a:lnTo>
                  <a:lnTo>
                    <a:pt x="2144" y="15752"/>
                  </a:lnTo>
                  <a:cubicBezTo>
                    <a:pt x="2155" y="15740"/>
                    <a:pt x="2167" y="15728"/>
                    <a:pt x="2179" y="15704"/>
                  </a:cubicBezTo>
                  <a:lnTo>
                    <a:pt x="2215" y="15657"/>
                  </a:lnTo>
                  <a:lnTo>
                    <a:pt x="2251" y="15609"/>
                  </a:lnTo>
                  <a:cubicBezTo>
                    <a:pt x="2263" y="15597"/>
                    <a:pt x="2275" y="15585"/>
                    <a:pt x="2286" y="15561"/>
                  </a:cubicBezTo>
                  <a:cubicBezTo>
                    <a:pt x="2286" y="15550"/>
                    <a:pt x="2298" y="15538"/>
                    <a:pt x="2310" y="15514"/>
                  </a:cubicBezTo>
                  <a:cubicBezTo>
                    <a:pt x="2310" y="15502"/>
                    <a:pt x="2322" y="15478"/>
                    <a:pt x="2334" y="15466"/>
                  </a:cubicBezTo>
                  <a:lnTo>
                    <a:pt x="2358" y="15419"/>
                  </a:lnTo>
                  <a:cubicBezTo>
                    <a:pt x="2358" y="15407"/>
                    <a:pt x="2370" y="15383"/>
                    <a:pt x="2370" y="15371"/>
                  </a:cubicBezTo>
                  <a:cubicBezTo>
                    <a:pt x="2370" y="15359"/>
                    <a:pt x="2382" y="15335"/>
                    <a:pt x="2394" y="15323"/>
                  </a:cubicBezTo>
                  <a:cubicBezTo>
                    <a:pt x="2394" y="15311"/>
                    <a:pt x="2394" y="15288"/>
                    <a:pt x="2406" y="15276"/>
                  </a:cubicBezTo>
                  <a:cubicBezTo>
                    <a:pt x="2406" y="15264"/>
                    <a:pt x="2406" y="15240"/>
                    <a:pt x="2417" y="15228"/>
                  </a:cubicBezTo>
                  <a:cubicBezTo>
                    <a:pt x="2417" y="15204"/>
                    <a:pt x="2417" y="15192"/>
                    <a:pt x="2417" y="15180"/>
                  </a:cubicBezTo>
                  <a:cubicBezTo>
                    <a:pt x="2429" y="15157"/>
                    <a:pt x="2417" y="15145"/>
                    <a:pt x="2429" y="15133"/>
                  </a:cubicBezTo>
                  <a:cubicBezTo>
                    <a:pt x="2441" y="15109"/>
                    <a:pt x="2429" y="15097"/>
                    <a:pt x="2429" y="15085"/>
                  </a:cubicBezTo>
                  <a:lnTo>
                    <a:pt x="2429" y="15026"/>
                  </a:lnTo>
                  <a:lnTo>
                    <a:pt x="2429" y="14978"/>
                  </a:lnTo>
                  <a:lnTo>
                    <a:pt x="2429" y="1214"/>
                  </a:lnTo>
                  <a:lnTo>
                    <a:pt x="2429" y="1167"/>
                  </a:lnTo>
                  <a:lnTo>
                    <a:pt x="2429" y="1119"/>
                  </a:lnTo>
                  <a:cubicBezTo>
                    <a:pt x="2429" y="1107"/>
                    <a:pt x="2429" y="1084"/>
                    <a:pt x="2429" y="1072"/>
                  </a:cubicBezTo>
                  <a:cubicBezTo>
                    <a:pt x="2417" y="1060"/>
                    <a:pt x="2417" y="1036"/>
                    <a:pt x="2417" y="1024"/>
                  </a:cubicBezTo>
                  <a:cubicBezTo>
                    <a:pt x="2417" y="1012"/>
                    <a:pt x="2417" y="988"/>
                    <a:pt x="2417" y="976"/>
                  </a:cubicBezTo>
                  <a:cubicBezTo>
                    <a:pt x="2417" y="964"/>
                    <a:pt x="2406" y="941"/>
                    <a:pt x="2406" y="929"/>
                  </a:cubicBezTo>
                  <a:cubicBezTo>
                    <a:pt x="2406" y="905"/>
                    <a:pt x="2406" y="893"/>
                    <a:pt x="2394" y="881"/>
                  </a:cubicBezTo>
                  <a:cubicBezTo>
                    <a:pt x="2394" y="869"/>
                    <a:pt x="2382" y="845"/>
                    <a:pt x="2382" y="833"/>
                  </a:cubicBezTo>
                  <a:cubicBezTo>
                    <a:pt x="2382" y="810"/>
                    <a:pt x="2370" y="798"/>
                    <a:pt x="2358" y="786"/>
                  </a:cubicBezTo>
                  <a:cubicBezTo>
                    <a:pt x="2358" y="762"/>
                    <a:pt x="2346" y="750"/>
                    <a:pt x="2346" y="738"/>
                  </a:cubicBezTo>
                  <a:cubicBezTo>
                    <a:pt x="2346" y="714"/>
                    <a:pt x="2322" y="703"/>
                    <a:pt x="2322" y="691"/>
                  </a:cubicBezTo>
                  <a:lnTo>
                    <a:pt x="2298" y="643"/>
                  </a:lnTo>
                  <a:cubicBezTo>
                    <a:pt x="2286" y="619"/>
                    <a:pt x="2275" y="607"/>
                    <a:pt x="2263" y="595"/>
                  </a:cubicBezTo>
                  <a:cubicBezTo>
                    <a:pt x="2263" y="572"/>
                    <a:pt x="2251" y="560"/>
                    <a:pt x="2239" y="548"/>
                  </a:cubicBezTo>
                  <a:lnTo>
                    <a:pt x="2203" y="500"/>
                  </a:lnTo>
                  <a:lnTo>
                    <a:pt x="2167" y="452"/>
                  </a:lnTo>
                  <a:lnTo>
                    <a:pt x="2120" y="393"/>
                  </a:lnTo>
                  <a:cubicBezTo>
                    <a:pt x="2108" y="381"/>
                    <a:pt x="2096" y="369"/>
                    <a:pt x="2072" y="345"/>
                  </a:cubicBezTo>
                  <a:lnTo>
                    <a:pt x="2025" y="298"/>
                  </a:lnTo>
                  <a:cubicBezTo>
                    <a:pt x="2001" y="286"/>
                    <a:pt x="1989" y="274"/>
                    <a:pt x="1965" y="250"/>
                  </a:cubicBezTo>
                  <a:lnTo>
                    <a:pt x="1894" y="202"/>
                  </a:lnTo>
                  <a:lnTo>
                    <a:pt x="1822" y="155"/>
                  </a:lnTo>
                  <a:cubicBezTo>
                    <a:pt x="1786" y="143"/>
                    <a:pt x="1751" y="119"/>
                    <a:pt x="1715" y="107"/>
                  </a:cubicBezTo>
                  <a:cubicBezTo>
                    <a:pt x="1679" y="95"/>
                    <a:pt x="1632" y="71"/>
                    <a:pt x="1596" y="60"/>
                  </a:cubicBezTo>
                  <a:cubicBezTo>
                    <a:pt x="1513" y="36"/>
                    <a:pt x="1429" y="12"/>
                    <a:pt x="1346" y="12"/>
                  </a:cubicBezTo>
                  <a:cubicBezTo>
                    <a:pt x="1310" y="0"/>
                    <a:pt x="1263" y="0"/>
                    <a:pt x="121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3" name="Google Shape;1493;p15"/>
            <p:cNvSpPr/>
            <p:nvPr/>
          </p:nvSpPr>
          <p:spPr>
            <a:xfrm>
              <a:off x="4941924" y="-169612"/>
              <a:ext cx="142964" cy="125041"/>
            </a:xfrm>
            <a:custGeom>
              <a:avLst/>
              <a:gdLst/>
              <a:ahLst/>
              <a:cxnLst/>
              <a:rect l="l" t="t" r="r" b="b"/>
              <a:pathLst>
                <a:path w="4371" h="3823" extrusionOk="0">
                  <a:moveTo>
                    <a:pt x="1144" y="0"/>
                  </a:moveTo>
                  <a:cubicBezTo>
                    <a:pt x="513" y="0"/>
                    <a:pt x="1" y="512"/>
                    <a:pt x="1" y="1131"/>
                  </a:cubicBezTo>
                  <a:lnTo>
                    <a:pt x="1" y="2679"/>
                  </a:lnTo>
                  <a:cubicBezTo>
                    <a:pt x="1" y="3310"/>
                    <a:pt x="513" y="3822"/>
                    <a:pt x="1144" y="3822"/>
                  </a:cubicBezTo>
                  <a:lnTo>
                    <a:pt x="3228" y="3822"/>
                  </a:lnTo>
                  <a:cubicBezTo>
                    <a:pt x="3859" y="3810"/>
                    <a:pt x="4371" y="3310"/>
                    <a:pt x="4371" y="2679"/>
                  </a:cubicBezTo>
                  <a:lnTo>
                    <a:pt x="4359" y="1131"/>
                  </a:lnTo>
                  <a:cubicBezTo>
                    <a:pt x="4359" y="512"/>
                    <a:pt x="3847" y="0"/>
                    <a:pt x="3228"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4" name="Google Shape;1494;p15"/>
            <p:cNvSpPr/>
            <p:nvPr/>
          </p:nvSpPr>
          <p:spPr>
            <a:xfrm>
              <a:off x="4942316" y="277825"/>
              <a:ext cx="142572" cy="124648"/>
            </a:xfrm>
            <a:custGeom>
              <a:avLst/>
              <a:gdLst/>
              <a:ahLst/>
              <a:cxnLst/>
              <a:rect l="l" t="t" r="r" b="b"/>
              <a:pathLst>
                <a:path w="4359" h="3811" extrusionOk="0">
                  <a:moveTo>
                    <a:pt x="1132" y="0"/>
                  </a:moveTo>
                  <a:cubicBezTo>
                    <a:pt x="513" y="0"/>
                    <a:pt x="1" y="512"/>
                    <a:pt x="1" y="1132"/>
                  </a:cubicBezTo>
                  <a:lnTo>
                    <a:pt x="1" y="2679"/>
                  </a:lnTo>
                  <a:cubicBezTo>
                    <a:pt x="1" y="3310"/>
                    <a:pt x="513" y="3810"/>
                    <a:pt x="1132" y="3810"/>
                  </a:cubicBezTo>
                  <a:lnTo>
                    <a:pt x="3216" y="3810"/>
                  </a:lnTo>
                  <a:cubicBezTo>
                    <a:pt x="3847" y="3810"/>
                    <a:pt x="4359" y="3310"/>
                    <a:pt x="4359" y="2679"/>
                  </a:cubicBezTo>
                  <a:lnTo>
                    <a:pt x="4359" y="1132"/>
                  </a:lnTo>
                  <a:cubicBezTo>
                    <a:pt x="4359" y="512"/>
                    <a:pt x="3847" y="0"/>
                    <a:pt x="3216"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5" name="Google Shape;1495;p15"/>
            <p:cNvSpPr/>
            <p:nvPr/>
          </p:nvSpPr>
          <p:spPr>
            <a:xfrm>
              <a:off x="4965309" y="-148189"/>
              <a:ext cx="79872" cy="529240"/>
            </a:xfrm>
            <a:custGeom>
              <a:avLst/>
              <a:gdLst/>
              <a:ahLst/>
              <a:cxnLst/>
              <a:rect l="l" t="t" r="r" b="b"/>
              <a:pathLst>
                <a:path w="2442" h="16181" extrusionOk="0">
                  <a:moveTo>
                    <a:pt x="1227" y="0"/>
                  </a:moveTo>
                  <a:cubicBezTo>
                    <a:pt x="917" y="0"/>
                    <a:pt x="631" y="119"/>
                    <a:pt x="405" y="310"/>
                  </a:cubicBezTo>
                  <a:lnTo>
                    <a:pt x="393" y="333"/>
                  </a:lnTo>
                  <a:cubicBezTo>
                    <a:pt x="358" y="369"/>
                    <a:pt x="322" y="393"/>
                    <a:pt x="298" y="429"/>
                  </a:cubicBezTo>
                  <a:cubicBezTo>
                    <a:pt x="274" y="452"/>
                    <a:pt x="262" y="476"/>
                    <a:pt x="238" y="500"/>
                  </a:cubicBezTo>
                  <a:cubicBezTo>
                    <a:pt x="215" y="524"/>
                    <a:pt x="191" y="560"/>
                    <a:pt x="179" y="595"/>
                  </a:cubicBezTo>
                  <a:cubicBezTo>
                    <a:pt x="155" y="631"/>
                    <a:pt x="143" y="655"/>
                    <a:pt x="119" y="691"/>
                  </a:cubicBezTo>
                  <a:cubicBezTo>
                    <a:pt x="107" y="726"/>
                    <a:pt x="96" y="750"/>
                    <a:pt x="84" y="786"/>
                  </a:cubicBezTo>
                  <a:cubicBezTo>
                    <a:pt x="72" y="833"/>
                    <a:pt x="48" y="869"/>
                    <a:pt x="36" y="917"/>
                  </a:cubicBezTo>
                  <a:cubicBezTo>
                    <a:pt x="36" y="941"/>
                    <a:pt x="24" y="964"/>
                    <a:pt x="24" y="1000"/>
                  </a:cubicBezTo>
                  <a:cubicBezTo>
                    <a:pt x="0" y="1072"/>
                    <a:pt x="0" y="1143"/>
                    <a:pt x="0" y="1226"/>
                  </a:cubicBezTo>
                  <a:lnTo>
                    <a:pt x="0" y="14954"/>
                  </a:lnTo>
                  <a:cubicBezTo>
                    <a:pt x="0" y="15633"/>
                    <a:pt x="548" y="16181"/>
                    <a:pt x="1227" y="16181"/>
                  </a:cubicBezTo>
                  <a:cubicBezTo>
                    <a:pt x="1310" y="16181"/>
                    <a:pt x="1393" y="16169"/>
                    <a:pt x="1477" y="16157"/>
                  </a:cubicBezTo>
                  <a:lnTo>
                    <a:pt x="1512" y="16145"/>
                  </a:lnTo>
                  <a:cubicBezTo>
                    <a:pt x="1584" y="16121"/>
                    <a:pt x="1643" y="16097"/>
                    <a:pt x="1715" y="16073"/>
                  </a:cubicBezTo>
                  <a:lnTo>
                    <a:pt x="1727" y="16073"/>
                  </a:lnTo>
                  <a:cubicBezTo>
                    <a:pt x="1882" y="16002"/>
                    <a:pt x="2012" y="15907"/>
                    <a:pt x="2120" y="15788"/>
                  </a:cubicBezTo>
                  <a:cubicBezTo>
                    <a:pt x="2322" y="15561"/>
                    <a:pt x="2441" y="15276"/>
                    <a:pt x="2441" y="14966"/>
                  </a:cubicBezTo>
                  <a:lnTo>
                    <a:pt x="2441" y="1226"/>
                  </a:lnTo>
                  <a:cubicBezTo>
                    <a:pt x="2441" y="548"/>
                    <a:pt x="1893" y="0"/>
                    <a:pt x="1227"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6" name="Google Shape;1496;p15"/>
            <p:cNvSpPr/>
            <p:nvPr/>
          </p:nvSpPr>
          <p:spPr>
            <a:xfrm>
              <a:off x="4977378" y="-148189"/>
              <a:ext cx="78694" cy="529240"/>
            </a:xfrm>
            <a:custGeom>
              <a:avLst/>
              <a:gdLst/>
              <a:ahLst/>
              <a:cxnLst/>
              <a:rect l="l" t="t" r="r" b="b"/>
              <a:pathLst>
                <a:path w="2406" h="16181" extrusionOk="0">
                  <a:moveTo>
                    <a:pt x="1132" y="0"/>
                  </a:moveTo>
                  <a:cubicBezTo>
                    <a:pt x="1036" y="0"/>
                    <a:pt x="953" y="24"/>
                    <a:pt x="870" y="48"/>
                  </a:cubicBezTo>
                  <a:cubicBezTo>
                    <a:pt x="822" y="60"/>
                    <a:pt x="774" y="71"/>
                    <a:pt x="739" y="83"/>
                  </a:cubicBezTo>
                  <a:cubicBezTo>
                    <a:pt x="703" y="107"/>
                    <a:pt x="667" y="119"/>
                    <a:pt x="631" y="131"/>
                  </a:cubicBezTo>
                  <a:cubicBezTo>
                    <a:pt x="608" y="155"/>
                    <a:pt x="584" y="167"/>
                    <a:pt x="560" y="179"/>
                  </a:cubicBezTo>
                  <a:cubicBezTo>
                    <a:pt x="536" y="202"/>
                    <a:pt x="512" y="214"/>
                    <a:pt x="489" y="226"/>
                  </a:cubicBezTo>
                  <a:cubicBezTo>
                    <a:pt x="465" y="238"/>
                    <a:pt x="441" y="262"/>
                    <a:pt x="429" y="274"/>
                  </a:cubicBezTo>
                  <a:lnTo>
                    <a:pt x="370" y="322"/>
                  </a:lnTo>
                  <a:lnTo>
                    <a:pt x="322" y="369"/>
                  </a:lnTo>
                  <a:cubicBezTo>
                    <a:pt x="310" y="381"/>
                    <a:pt x="298" y="393"/>
                    <a:pt x="286" y="417"/>
                  </a:cubicBezTo>
                  <a:lnTo>
                    <a:pt x="239" y="464"/>
                  </a:lnTo>
                  <a:lnTo>
                    <a:pt x="203" y="512"/>
                  </a:lnTo>
                  <a:lnTo>
                    <a:pt x="179" y="560"/>
                  </a:lnTo>
                  <a:cubicBezTo>
                    <a:pt x="167" y="572"/>
                    <a:pt x="155" y="583"/>
                    <a:pt x="143" y="607"/>
                  </a:cubicBezTo>
                  <a:cubicBezTo>
                    <a:pt x="131" y="619"/>
                    <a:pt x="131" y="631"/>
                    <a:pt x="119" y="655"/>
                  </a:cubicBezTo>
                  <a:cubicBezTo>
                    <a:pt x="108" y="667"/>
                    <a:pt x="108" y="679"/>
                    <a:pt x="96" y="703"/>
                  </a:cubicBezTo>
                  <a:lnTo>
                    <a:pt x="72" y="750"/>
                  </a:lnTo>
                  <a:cubicBezTo>
                    <a:pt x="72" y="762"/>
                    <a:pt x="60" y="774"/>
                    <a:pt x="60" y="786"/>
                  </a:cubicBezTo>
                  <a:lnTo>
                    <a:pt x="36" y="833"/>
                  </a:lnTo>
                  <a:lnTo>
                    <a:pt x="24" y="881"/>
                  </a:lnTo>
                  <a:cubicBezTo>
                    <a:pt x="24" y="905"/>
                    <a:pt x="12" y="917"/>
                    <a:pt x="12" y="929"/>
                  </a:cubicBezTo>
                  <a:cubicBezTo>
                    <a:pt x="12" y="953"/>
                    <a:pt x="0" y="964"/>
                    <a:pt x="0" y="976"/>
                  </a:cubicBezTo>
                  <a:lnTo>
                    <a:pt x="0" y="1024"/>
                  </a:lnTo>
                  <a:lnTo>
                    <a:pt x="0" y="1072"/>
                  </a:lnTo>
                  <a:lnTo>
                    <a:pt x="0" y="1119"/>
                  </a:lnTo>
                  <a:lnTo>
                    <a:pt x="0" y="1167"/>
                  </a:lnTo>
                  <a:lnTo>
                    <a:pt x="0" y="1214"/>
                  </a:lnTo>
                  <a:lnTo>
                    <a:pt x="0" y="14954"/>
                  </a:lnTo>
                  <a:lnTo>
                    <a:pt x="0" y="14990"/>
                  </a:lnTo>
                  <a:lnTo>
                    <a:pt x="0" y="15050"/>
                  </a:lnTo>
                  <a:lnTo>
                    <a:pt x="0" y="15097"/>
                  </a:lnTo>
                  <a:lnTo>
                    <a:pt x="0" y="15145"/>
                  </a:lnTo>
                  <a:lnTo>
                    <a:pt x="0" y="15192"/>
                  </a:lnTo>
                  <a:cubicBezTo>
                    <a:pt x="0" y="15204"/>
                    <a:pt x="12" y="15216"/>
                    <a:pt x="12" y="15240"/>
                  </a:cubicBezTo>
                  <a:cubicBezTo>
                    <a:pt x="24" y="15252"/>
                    <a:pt x="12" y="15276"/>
                    <a:pt x="24" y="15288"/>
                  </a:cubicBezTo>
                  <a:cubicBezTo>
                    <a:pt x="36" y="15300"/>
                    <a:pt x="36" y="15323"/>
                    <a:pt x="36" y="15335"/>
                  </a:cubicBezTo>
                  <a:cubicBezTo>
                    <a:pt x="48" y="15347"/>
                    <a:pt x="48" y="15371"/>
                    <a:pt x="60" y="15383"/>
                  </a:cubicBezTo>
                  <a:cubicBezTo>
                    <a:pt x="60" y="15407"/>
                    <a:pt x="72" y="15419"/>
                    <a:pt x="72" y="15431"/>
                  </a:cubicBezTo>
                  <a:cubicBezTo>
                    <a:pt x="84" y="15454"/>
                    <a:pt x="96" y="15466"/>
                    <a:pt x="96" y="15478"/>
                  </a:cubicBezTo>
                  <a:cubicBezTo>
                    <a:pt x="108" y="15502"/>
                    <a:pt x="119" y="15514"/>
                    <a:pt x="119" y="15526"/>
                  </a:cubicBezTo>
                  <a:cubicBezTo>
                    <a:pt x="131" y="15550"/>
                    <a:pt x="143" y="15561"/>
                    <a:pt x="155" y="15585"/>
                  </a:cubicBezTo>
                  <a:cubicBezTo>
                    <a:pt x="167" y="15597"/>
                    <a:pt x="167" y="15609"/>
                    <a:pt x="179" y="15633"/>
                  </a:cubicBezTo>
                  <a:cubicBezTo>
                    <a:pt x="191" y="15645"/>
                    <a:pt x="203" y="15669"/>
                    <a:pt x="215" y="15681"/>
                  </a:cubicBezTo>
                  <a:lnTo>
                    <a:pt x="250" y="15728"/>
                  </a:lnTo>
                  <a:lnTo>
                    <a:pt x="298" y="15776"/>
                  </a:lnTo>
                  <a:lnTo>
                    <a:pt x="346" y="15823"/>
                  </a:lnTo>
                  <a:lnTo>
                    <a:pt x="393" y="15871"/>
                  </a:lnTo>
                  <a:cubicBezTo>
                    <a:pt x="417" y="15895"/>
                    <a:pt x="441" y="15907"/>
                    <a:pt x="453" y="15931"/>
                  </a:cubicBezTo>
                  <a:lnTo>
                    <a:pt x="524" y="15978"/>
                  </a:lnTo>
                  <a:cubicBezTo>
                    <a:pt x="584" y="16014"/>
                    <a:pt x="643" y="16050"/>
                    <a:pt x="715" y="16073"/>
                  </a:cubicBezTo>
                  <a:cubicBezTo>
                    <a:pt x="751" y="16097"/>
                    <a:pt x="798" y="16109"/>
                    <a:pt x="846" y="16121"/>
                  </a:cubicBezTo>
                  <a:cubicBezTo>
                    <a:pt x="953" y="16157"/>
                    <a:pt x="1072" y="16181"/>
                    <a:pt x="1191" y="16181"/>
                  </a:cubicBezTo>
                  <a:lnTo>
                    <a:pt x="1203" y="16181"/>
                  </a:lnTo>
                  <a:cubicBezTo>
                    <a:pt x="1310" y="16181"/>
                    <a:pt x="1417" y="16169"/>
                    <a:pt x="1524" y="16133"/>
                  </a:cubicBezTo>
                  <a:cubicBezTo>
                    <a:pt x="1572" y="16121"/>
                    <a:pt x="1620" y="16109"/>
                    <a:pt x="1667" y="16085"/>
                  </a:cubicBezTo>
                  <a:cubicBezTo>
                    <a:pt x="1703" y="16073"/>
                    <a:pt x="1739" y="16062"/>
                    <a:pt x="1763" y="16038"/>
                  </a:cubicBezTo>
                  <a:lnTo>
                    <a:pt x="1846" y="15990"/>
                  </a:lnTo>
                  <a:lnTo>
                    <a:pt x="1917" y="15942"/>
                  </a:lnTo>
                  <a:cubicBezTo>
                    <a:pt x="1941" y="15931"/>
                    <a:pt x="1965" y="15919"/>
                    <a:pt x="1989" y="15907"/>
                  </a:cubicBezTo>
                  <a:lnTo>
                    <a:pt x="2036" y="15859"/>
                  </a:lnTo>
                  <a:lnTo>
                    <a:pt x="2084" y="15812"/>
                  </a:lnTo>
                  <a:lnTo>
                    <a:pt x="2132" y="15752"/>
                  </a:lnTo>
                  <a:cubicBezTo>
                    <a:pt x="2144" y="15740"/>
                    <a:pt x="2155" y="15728"/>
                    <a:pt x="2167" y="15704"/>
                  </a:cubicBezTo>
                  <a:cubicBezTo>
                    <a:pt x="2179" y="15692"/>
                    <a:pt x="2191" y="15681"/>
                    <a:pt x="2203" y="15657"/>
                  </a:cubicBezTo>
                  <a:lnTo>
                    <a:pt x="2239" y="15609"/>
                  </a:lnTo>
                  <a:lnTo>
                    <a:pt x="2263" y="15561"/>
                  </a:lnTo>
                  <a:cubicBezTo>
                    <a:pt x="2275" y="15550"/>
                    <a:pt x="2286" y="15538"/>
                    <a:pt x="2286" y="15514"/>
                  </a:cubicBezTo>
                  <a:cubicBezTo>
                    <a:pt x="2298" y="15502"/>
                    <a:pt x="2310" y="15478"/>
                    <a:pt x="2310" y="15466"/>
                  </a:cubicBezTo>
                  <a:cubicBezTo>
                    <a:pt x="2310" y="15454"/>
                    <a:pt x="2334" y="15431"/>
                    <a:pt x="2334" y="15419"/>
                  </a:cubicBezTo>
                  <a:cubicBezTo>
                    <a:pt x="2346" y="15407"/>
                    <a:pt x="2346" y="15383"/>
                    <a:pt x="2358" y="15371"/>
                  </a:cubicBezTo>
                  <a:cubicBezTo>
                    <a:pt x="2358" y="15359"/>
                    <a:pt x="2370" y="15335"/>
                    <a:pt x="2370" y="15323"/>
                  </a:cubicBezTo>
                  <a:lnTo>
                    <a:pt x="2382" y="15276"/>
                  </a:lnTo>
                  <a:cubicBezTo>
                    <a:pt x="2382" y="15264"/>
                    <a:pt x="2394" y="15240"/>
                    <a:pt x="2394" y="15228"/>
                  </a:cubicBezTo>
                  <a:lnTo>
                    <a:pt x="2405" y="15180"/>
                  </a:lnTo>
                  <a:cubicBezTo>
                    <a:pt x="2405" y="15157"/>
                    <a:pt x="2405" y="15145"/>
                    <a:pt x="2405" y="15133"/>
                  </a:cubicBezTo>
                  <a:lnTo>
                    <a:pt x="2405" y="15085"/>
                  </a:lnTo>
                  <a:lnTo>
                    <a:pt x="2405" y="15026"/>
                  </a:lnTo>
                  <a:lnTo>
                    <a:pt x="2405" y="14978"/>
                  </a:lnTo>
                  <a:lnTo>
                    <a:pt x="2405" y="14954"/>
                  </a:lnTo>
                  <a:lnTo>
                    <a:pt x="2405" y="1214"/>
                  </a:lnTo>
                  <a:lnTo>
                    <a:pt x="2405" y="1167"/>
                  </a:lnTo>
                  <a:lnTo>
                    <a:pt x="2405" y="1119"/>
                  </a:lnTo>
                  <a:lnTo>
                    <a:pt x="2405" y="1072"/>
                  </a:lnTo>
                  <a:cubicBezTo>
                    <a:pt x="2405" y="1060"/>
                    <a:pt x="2405" y="1036"/>
                    <a:pt x="2405" y="1024"/>
                  </a:cubicBezTo>
                  <a:lnTo>
                    <a:pt x="2405" y="976"/>
                  </a:lnTo>
                  <a:cubicBezTo>
                    <a:pt x="2405" y="964"/>
                    <a:pt x="2394" y="941"/>
                    <a:pt x="2394" y="929"/>
                  </a:cubicBezTo>
                  <a:cubicBezTo>
                    <a:pt x="2382" y="917"/>
                    <a:pt x="2382" y="893"/>
                    <a:pt x="2370" y="881"/>
                  </a:cubicBezTo>
                  <a:cubicBezTo>
                    <a:pt x="2370" y="869"/>
                    <a:pt x="2370" y="845"/>
                    <a:pt x="2358" y="833"/>
                  </a:cubicBezTo>
                  <a:lnTo>
                    <a:pt x="2346" y="786"/>
                  </a:lnTo>
                  <a:lnTo>
                    <a:pt x="2322" y="738"/>
                  </a:lnTo>
                  <a:cubicBezTo>
                    <a:pt x="2322" y="714"/>
                    <a:pt x="2310" y="703"/>
                    <a:pt x="2298" y="691"/>
                  </a:cubicBezTo>
                  <a:lnTo>
                    <a:pt x="2275" y="643"/>
                  </a:lnTo>
                  <a:lnTo>
                    <a:pt x="2251" y="595"/>
                  </a:lnTo>
                  <a:lnTo>
                    <a:pt x="2215" y="548"/>
                  </a:lnTo>
                  <a:cubicBezTo>
                    <a:pt x="2203" y="524"/>
                    <a:pt x="2191" y="512"/>
                    <a:pt x="2179" y="500"/>
                  </a:cubicBezTo>
                  <a:cubicBezTo>
                    <a:pt x="2167" y="476"/>
                    <a:pt x="2155" y="464"/>
                    <a:pt x="2144" y="452"/>
                  </a:cubicBezTo>
                  <a:lnTo>
                    <a:pt x="2108" y="393"/>
                  </a:lnTo>
                  <a:lnTo>
                    <a:pt x="2060" y="345"/>
                  </a:lnTo>
                  <a:lnTo>
                    <a:pt x="2001" y="298"/>
                  </a:lnTo>
                  <a:cubicBezTo>
                    <a:pt x="1989" y="286"/>
                    <a:pt x="1965" y="274"/>
                    <a:pt x="1941" y="250"/>
                  </a:cubicBezTo>
                  <a:lnTo>
                    <a:pt x="1882" y="202"/>
                  </a:lnTo>
                  <a:lnTo>
                    <a:pt x="1798" y="155"/>
                  </a:lnTo>
                  <a:cubicBezTo>
                    <a:pt x="1763" y="143"/>
                    <a:pt x="1739" y="119"/>
                    <a:pt x="1703" y="107"/>
                  </a:cubicBezTo>
                  <a:cubicBezTo>
                    <a:pt x="1655" y="95"/>
                    <a:pt x="1620" y="71"/>
                    <a:pt x="1572" y="60"/>
                  </a:cubicBezTo>
                  <a:cubicBezTo>
                    <a:pt x="1489" y="36"/>
                    <a:pt x="1417" y="12"/>
                    <a:pt x="1334" y="12"/>
                  </a:cubicBezTo>
                  <a:cubicBezTo>
                    <a:pt x="1286" y="0"/>
                    <a:pt x="1251" y="0"/>
                    <a:pt x="120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7" name="Google Shape;1497;p15"/>
            <p:cNvSpPr/>
            <p:nvPr/>
          </p:nvSpPr>
          <p:spPr>
            <a:xfrm>
              <a:off x="6566206" y="-169612"/>
              <a:ext cx="142572" cy="125041"/>
            </a:xfrm>
            <a:custGeom>
              <a:avLst/>
              <a:gdLst/>
              <a:ahLst/>
              <a:cxnLst/>
              <a:rect l="l" t="t" r="r" b="b"/>
              <a:pathLst>
                <a:path w="4359" h="3823" extrusionOk="0">
                  <a:moveTo>
                    <a:pt x="1132" y="0"/>
                  </a:moveTo>
                  <a:cubicBezTo>
                    <a:pt x="501" y="0"/>
                    <a:pt x="1" y="512"/>
                    <a:pt x="1" y="1131"/>
                  </a:cubicBezTo>
                  <a:lnTo>
                    <a:pt x="1" y="2679"/>
                  </a:lnTo>
                  <a:cubicBezTo>
                    <a:pt x="1" y="3310"/>
                    <a:pt x="501" y="3810"/>
                    <a:pt x="1132" y="3822"/>
                  </a:cubicBezTo>
                  <a:lnTo>
                    <a:pt x="3216" y="3822"/>
                  </a:lnTo>
                  <a:cubicBezTo>
                    <a:pt x="3847" y="3810"/>
                    <a:pt x="4359" y="3310"/>
                    <a:pt x="4359" y="2679"/>
                  </a:cubicBezTo>
                  <a:lnTo>
                    <a:pt x="4359" y="1131"/>
                  </a:lnTo>
                  <a:cubicBezTo>
                    <a:pt x="4359" y="512"/>
                    <a:pt x="3847" y="0"/>
                    <a:pt x="3216"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8" name="Google Shape;1498;p15"/>
            <p:cNvSpPr/>
            <p:nvPr/>
          </p:nvSpPr>
          <p:spPr>
            <a:xfrm>
              <a:off x="6566206" y="277825"/>
              <a:ext cx="142572" cy="124648"/>
            </a:xfrm>
            <a:custGeom>
              <a:avLst/>
              <a:gdLst/>
              <a:ahLst/>
              <a:cxnLst/>
              <a:rect l="l" t="t" r="r" b="b"/>
              <a:pathLst>
                <a:path w="4359" h="3811" extrusionOk="0">
                  <a:moveTo>
                    <a:pt x="1132" y="0"/>
                  </a:moveTo>
                  <a:cubicBezTo>
                    <a:pt x="501" y="0"/>
                    <a:pt x="1" y="512"/>
                    <a:pt x="1" y="1132"/>
                  </a:cubicBezTo>
                  <a:lnTo>
                    <a:pt x="1" y="2679"/>
                  </a:lnTo>
                  <a:cubicBezTo>
                    <a:pt x="1" y="3310"/>
                    <a:pt x="501" y="3810"/>
                    <a:pt x="1132" y="3810"/>
                  </a:cubicBezTo>
                  <a:lnTo>
                    <a:pt x="3216" y="3810"/>
                  </a:lnTo>
                  <a:cubicBezTo>
                    <a:pt x="3847" y="3810"/>
                    <a:pt x="4359" y="3310"/>
                    <a:pt x="4359" y="2679"/>
                  </a:cubicBezTo>
                  <a:lnTo>
                    <a:pt x="4359" y="1132"/>
                  </a:lnTo>
                  <a:cubicBezTo>
                    <a:pt x="4359" y="512"/>
                    <a:pt x="3847" y="0"/>
                    <a:pt x="3216"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9" name="Google Shape;1499;p15"/>
            <p:cNvSpPr/>
            <p:nvPr/>
          </p:nvSpPr>
          <p:spPr>
            <a:xfrm>
              <a:off x="6588806" y="-148189"/>
              <a:ext cx="80264" cy="529240"/>
            </a:xfrm>
            <a:custGeom>
              <a:avLst/>
              <a:gdLst/>
              <a:ahLst/>
              <a:cxnLst/>
              <a:rect l="l" t="t" r="r" b="b"/>
              <a:pathLst>
                <a:path w="2454" h="16181" extrusionOk="0">
                  <a:moveTo>
                    <a:pt x="1227" y="0"/>
                  </a:moveTo>
                  <a:cubicBezTo>
                    <a:pt x="929" y="0"/>
                    <a:pt x="643" y="119"/>
                    <a:pt x="417" y="310"/>
                  </a:cubicBezTo>
                  <a:lnTo>
                    <a:pt x="393" y="333"/>
                  </a:lnTo>
                  <a:cubicBezTo>
                    <a:pt x="370" y="369"/>
                    <a:pt x="334" y="393"/>
                    <a:pt x="298" y="429"/>
                  </a:cubicBezTo>
                  <a:cubicBezTo>
                    <a:pt x="286" y="452"/>
                    <a:pt x="262" y="476"/>
                    <a:pt x="251" y="500"/>
                  </a:cubicBezTo>
                  <a:cubicBezTo>
                    <a:pt x="227" y="524"/>
                    <a:pt x="203" y="560"/>
                    <a:pt x="179" y="595"/>
                  </a:cubicBezTo>
                  <a:cubicBezTo>
                    <a:pt x="167" y="631"/>
                    <a:pt x="143" y="655"/>
                    <a:pt x="131" y="691"/>
                  </a:cubicBezTo>
                  <a:cubicBezTo>
                    <a:pt x="120" y="726"/>
                    <a:pt x="108" y="750"/>
                    <a:pt x="96" y="786"/>
                  </a:cubicBezTo>
                  <a:cubicBezTo>
                    <a:pt x="72" y="833"/>
                    <a:pt x="60" y="869"/>
                    <a:pt x="48" y="917"/>
                  </a:cubicBezTo>
                  <a:cubicBezTo>
                    <a:pt x="36" y="941"/>
                    <a:pt x="36" y="964"/>
                    <a:pt x="24" y="1000"/>
                  </a:cubicBezTo>
                  <a:cubicBezTo>
                    <a:pt x="12" y="1072"/>
                    <a:pt x="0" y="1143"/>
                    <a:pt x="0" y="1226"/>
                  </a:cubicBezTo>
                  <a:lnTo>
                    <a:pt x="0" y="14954"/>
                  </a:lnTo>
                  <a:cubicBezTo>
                    <a:pt x="0" y="15633"/>
                    <a:pt x="548" y="16181"/>
                    <a:pt x="1227" y="16181"/>
                  </a:cubicBezTo>
                  <a:cubicBezTo>
                    <a:pt x="1322" y="16181"/>
                    <a:pt x="1405" y="16169"/>
                    <a:pt x="1489" y="16157"/>
                  </a:cubicBezTo>
                  <a:lnTo>
                    <a:pt x="1524" y="16145"/>
                  </a:lnTo>
                  <a:cubicBezTo>
                    <a:pt x="1596" y="16121"/>
                    <a:pt x="1655" y="16097"/>
                    <a:pt x="1727" y="16073"/>
                  </a:cubicBezTo>
                  <a:lnTo>
                    <a:pt x="1739" y="16073"/>
                  </a:lnTo>
                  <a:cubicBezTo>
                    <a:pt x="1882" y="16002"/>
                    <a:pt x="2013" y="15907"/>
                    <a:pt x="2132" y="15788"/>
                  </a:cubicBezTo>
                  <a:cubicBezTo>
                    <a:pt x="2334" y="15561"/>
                    <a:pt x="2453" y="15276"/>
                    <a:pt x="2453" y="14966"/>
                  </a:cubicBezTo>
                  <a:lnTo>
                    <a:pt x="2453" y="1226"/>
                  </a:lnTo>
                  <a:cubicBezTo>
                    <a:pt x="2453" y="548"/>
                    <a:pt x="1905" y="0"/>
                    <a:pt x="1227"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0" name="Google Shape;1500;p15"/>
            <p:cNvSpPr/>
            <p:nvPr/>
          </p:nvSpPr>
          <p:spPr>
            <a:xfrm>
              <a:off x="6600483" y="-148189"/>
              <a:ext cx="79872" cy="529240"/>
            </a:xfrm>
            <a:custGeom>
              <a:avLst/>
              <a:gdLst/>
              <a:ahLst/>
              <a:cxnLst/>
              <a:rect l="l" t="t" r="r" b="b"/>
              <a:pathLst>
                <a:path w="2442" h="16181" extrusionOk="0">
                  <a:moveTo>
                    <a:pt x="1144" y="0"/>
                  </a:moveTo>
                  <a:cubicBezTo>
                    <a:pt x="1060" y="0"/>
                    <a:pt x="965" y="24"/>
                    <a:pt x="882" y="48"/>
                  </a:cubicBezTo>
                  <a:cubicBezTo>
                    <a:pt x="834" y="60"/>
                    <a:pt x="798" y="71"/>
                    <a:pt x="751" y="83"/>
                  </a:cubicBezTo>
                  <a:cubicBezTo>
                    <a:pt x="715" y="107"/>
                    <a:pt x="691" y="119"/>
                    <a:pt x="656" y="131"/>
                  </a:cubicBezTo>
                  <a:cubicBezTo>
                    <a:pt x="620" y="155"/>
                    <a:pt x="596" y="167"/>
                    <a:pt x="572" y="179"/>
                  </a:cubicBezTo>
                  <a:cubicBezTo>
                    <a:pt x="548" y="202"/>
                    <a:pt x="525" y="214"/>
                    <a:pt x="501" y="226"/>
                  </a:cubicBezTo>
                  <a:lnTo>
                    <a:pt x="441" y="274"/>
                  </a:lnTo>
                  <a:lnTo>
                    <a:pt x="394" y="322"/>
                  </a:lnTo>
                  <a:cubicBezTo>
                    <a:pt x="370" y="333"/>
                    <a:pt x="358" y="357"/>
                    <a:pt x="346" y="369"/>
                  </a:cubicBezTo>
                  <a:cubicBezTo>
                    <a:pt x="322" y="381"/>
                    <a:pt x="310" y="393"/>
                    <a:pt x="298" y="417"/>
                  </a:cubicBezTo>
                  <a:cubicBezTo>
                    <a:pt x="286" y="429"/>
                    <a:pt x="275" y="441"/>
                    <a:pt x="263" y="464"/>
                  </a:cubicBezTo>
                  <a:lnTo>
                    <a:pt x="227" y="512"/>
                  </a:lnTo>
                  <a:lnTo>
                    <a:pt x="191" y="560"/>
                  </a:lnTo>
                  <a:lnTo>
                    <a:pt x="167" y="607"/>
                  </a:lnTo>
                  <a:lnTo>
                    <a:pt x="132" y="655"/>
                  </a:lnTo>
                  <a:lnTo>
                    <a:pt x="108" y="703"/>
                  </a:lnTo>
                  <a:cubicBezTo>
                    <a:pt x="108" y="714"/>
                    <a:pt x="96" y="726"/>
                    <a:pt x="96" y="750"/>
                  </a:cubicBezTo>
                  <a:cubicBezTo>
                    <a:pt x="84" y="762"/>
                    <a:pt x="84" y="774"/>
                    <a:pt x="72" y="786"/>
                  </a:cubicBezTo>
                  <a:lnTo>
                    <a:pt x="60" y="833"/>
                  </a:lnTo>
                  <a:lnTo>
                    <a:pt x="48" y="881"/>
                  </a:lnTo>
                  <a:cubicBezTo>
                    <a:pt x="48" y="905"/>
                    <a:pt x="36" y="917"/>
                    <a:pt x="36" y="929"/>
                  </a:cubicBezTo>
                  <a:cubicBezTo>
                    <a:pt x="24" y="953"/>
                    <a:pt x="24" y="964"/>
                    <a:pt x="24" y="976"/>
                  </a:cubicBezTo>
                  <a:lnTo>
                    <a:pt x="24" y="1024"/>
                  </a:lnTo>
                  <a:cubicBezTo>
                    <a:pt x="24" y="1048"/>
                    <a:pt x="24" y="1060"/>
                    <a:pt x="13" y="1072"/>
                  </a:cubicBezTo>
                  <a:cubicBezTo>
                    <a:pt x="1" y="1095"/>
                    <a:pt x="13" y="1107"/>
                    <a:pt x="13" y="1119"/>
                  </a:cubicBezTo>
                  <a:lnTo>
                    <a:pt x="13" y="1167"/>
                  </a:lnTo>
                  <a:lnTo>
                    <a:pt x="13" y="1214"/>
                  </a:lnTo>
                  <a:lnTo>
                    <a:pt x="13" y="14954"/>
                  </a:lnTo>
                  <a:cubicBezTo>
                    <a:pt x="13" y="14966"/>
                    <a:pt x="13" y="14978"/>
                    <a:pt x="13" y="14990"/>
                  </a:cubicBezTo>
                  <a:lnTo>
                    <a:pt x="13" y="15050"/>
                  </a:lnTo>
                  <a:cubicBezTo>
                    <a:pt x="13" y="15061"/>
                    <a:pt x="13" y="15073"/>
                    <a:pt x="13" y="15097"/>
                  </a:cubicBezTo>
                  <a:cubicBezTo>
                    <a:pt x="13" y="15109"/>
                    <a:pt x="13" y="15121"/>
                    <a:pt x="24" y="15145"/>
                  </a:cubicBezTo>
                  <a:lnTo>
                    <a:pt x="24" y="15192"/>
                  </a:lnTo>
                  <a:cubicBezTo>
                    <a:pt x="24" y="15204"/>
                    <a:pt x="24" y="15216"/>
                    <a:pt x="24" y="15240"/>
                  </a:cubicBezTo>
                  <a:cubicBezTo>
                    <a:pt x="36" y="15252"/>
                    <a:pt x="24" y="15276"/>
                    <a:pt x="36" y="15288"/>
                  </a:cubicBezTo>
                  <a:cubicBezTo>
                    <a:pt x="48" y="15300"/>
                    <a:pt x="48" y="15323"/>
                    <a:pt x="60" y="15335"/>
                  </a:cubicBezTo>
                  <a:lnTo>
                    <a:pt x="72" y="15383"/>
                  </a:lnTo>
                  <a:lnTo>
                    <a:pt x="96" y="15431"/>
                  </a:lnTo>
                  <a:cubicBezTo>
                    <a:pt x="96" y="15454"/>
                    <a:pt x="108" y="15466"/>
                    <a:pt x="120" y="15478"/>
                  </a:cubicBezTo>
                  <a:cubicBezTo>
                    <a:pt x="120" y="15502"/>
                    <a:pt x="132" y="15514"/>
                    <a:pt x="144" y="15526"/>
                  </a:cubicBezTo>
                  <a:cubicBezTo>
                    <a:pt x="144" y="15550"/>
                    <a:pt x="155" y="15561"/>
                    <a:pt x="167" y="15585"/>
                  </a:cubicBezTo>
                  <a:cubicBezTo>
                    <a:pt x="179" y="15597"/>
                    <a:pt x="191" y="15609"/>
                    <a:pt x="203" y="15633"/>
                  </a:cubicBezTo>
                  <a:cubicBezTo>
                    <a:pt x="203" y="15645"/>
                    <a:pt x="227" y="15657"/>
                    <a:pt x="239" y="15681"/>
                  </a:cubicBezTo>
                  <a:cubicBezTo>
                    <a:pt x="239" y="15692"/>
                    <a:pt x="263" y="15716"/>
                    <a:pt x="275" y="15728"/>
                  </a:cubicBezTo>
                  <a:cubicBezTo>
                    <a:pt x="286" y="15740"/>
                    <a:pt x="298" y="15764"/>
                    <a:pt x="310" y="15776"/>
                  </a:cubicBezTo>
                  <a:lnTo>
                    <a:pt x="358" y="15823"/>
                  </a:lnTo>
                  <a:lnTo>
                    <a:pt x="417" y="15871"/>
                  </a:lnTo>
                  <a:cubicBezTo>
                    <a:pt x="429" y="15895"/>
                    <a:pt x="453" y="15907"/>
                    <a:pt x="477" y="15931"/>
                  </a:cubicBezTo>
                  <a:lnTo>
                    <a:pt x="536" y="15978"/>
                  </a:lnTo>
                  <a:cubicBezTo>
                    <a:pt x="572" y="15990"/>
                    <a:pt x="596" y="16014"/>
                    <a:pt x="620" y="16026"/>
                  </a:cubicBezTo>
                  <a:cubicBezTo>
                    <a:pt x="656" y="16050"/>
                    <a:pt x="691" y="16062"/>
                    <a:pt x="727" y="16073"/>
                  </a:cubicBezTo>
                  <a:cubicBezTo>
                    <a:pt x="763" y="16097"/>
                    <a:pt x="810" y="16109"/>
                    <a:pt x="858" y="16121"/>
                  </a:cubicBezTo>
                  <a:cubicBezTo>
                    <a:pt x="977" y="16157"/>
                    <a:pt x="1096" y="16181"/>
                    <a:pt x="1215" y="16181"/>
                  </a:cubicBezTo>
                  <a:lnTo>
                    <a:pt x="1227" y="16181"/>
                  </a:lnTo>
                  <a:cubicBezTo>
                    <a:pt x="1334" y="16181"/>
                    <a:pt x="1441" y="16169"/>
                    <a:pt x="1537" y="16133"/>
                  </a:cubicBezTo>
                  <a:cubicBezTo>
                    <a:pt x="1584" y="16121"/>
                    <a:pt x="1632" y="16109"/>
                    <a:pt x="1679" y="16085"/>
                  </a:cubicBezTo>
                  <a:lnTo>
                    <a:pt x="1787" y="16038"/>
                  </a:lnTo>
                  <a:cubicBezTo>
                    <a:pt x="1810" y="16026"/>
                    <a:pt x="1834" y="16014"/>
                    <a:pt x="1870" y="15990"/>
                  </a:cubicBezTo>
                  <a:lnTo>
                    <a:pt x="1941" y="15942"/>
                  </a:lnTo>
                  <a:cubicBezTo>
                    <a:pt x="1953" y="15931"/>
                    <a:pt x="1977" y="15919"/>
                    <a:pt x="2001" y="15907"/>
                  </a:cubicBezTo>
                  <a:cubicBezTo>
                    <a:pt x="2013" y="15883"/>
                    <a:pt x="2037" y="15871"/>
                    <a:pt x="2049" y="15859"/>
                  </a:cubicBezTo>
                  <a:lnTo>
                    <a:pt x="2096" y="15812"/>
                  </a:lnTo>
                  <a:lnTo>
                    <a:pt x="2144" y="15752"/>
                  </a:lnTo>
                  <a:lnTo>
                    <a:pt x="2180" y="15704"/>
                  </a:lnTo>
                  <a:lnTo>
                    <a:pt x="2215" y="15657"/>
                  </a:lnTo>
                  <a:lnTo>
                    <a:pt x="2251" y="15609"/>
                  </a:lnTo>
                  <a:cubicBezTo>
                    <a:pt x="2263" y="15597"/>
                    <a:pt x="2275" y="15585"/>
                    <a:pt x="2287" y="15561"/>
                  </a:cubicBezTo>
                  <a:cubicBezTo>
                    <a:pt x="2287" y="15550"/>
                    <a:pt x="2299" y="15538"/>
                    <a:pt x="2310" y="15514"/>
                  </a:cubicBezTo>
                  <a:cubicBezTo>
                    <a:pt x="2310" y="15502"/>
                    <a:pt x="2322" y="15478"/>
                    <a:pt x="2334" y="15466"/>
                  </a:cubicBezTo>
                  <a:lnTo>
                    <a:pt x="2358" y="15419"/>
                  </a:lnTo>
                  <a:cubicBezTo>
                    <a:pt x="2358" y="15407"/>
                    <a:pt x="2358" y="15383"/>
                    <a:pt x="2370" y="15371"/>
                  </a:cubicBezTo>
                  <a:cubicBezTo>
                    <a:pt x="2370" y="15359"/>
                    <a:pt x="2382" y="15335"/>
                    <a:pt x="2382" y="15323"/>
                  </a:cubicBezTo>
                  <a:cubicBezTo>
                    <a:pt x="2394" y="15311"/>
                    <a:pt x="2394" y="15288"/>
                    <a:pt x="2406" y="15276"/>
                  </a:cubicBezTo>
                  <a:cubicBezTo>
                    <a:pt x="2406" y="15264"/>
                    <a:pt x="2406" y="15240"/>
                    <a:pt x="2406" y="15228"/>
                  </a:cubicBezTo>
                  <a:cubicBezTo>
                    <a:pt x="2418" y="15204"/>
                    <a:pt x="2406" y="15192"/>
                    <a:pt x="2418" y="15180"/>
                  </a:cubicBezTo>
                  <a:cubicBezTo>
                    <a:pt x="2430" y="15157"/>
                    <a:pt x="2418" y="15145"/>
                    <a:pt x="2430" y="15133"/>
                  </a:cubicBezTo>
                  <a:cubicBezTo>
                    <a:pt x="2441" y="15109"/>
                    <a:pt x="2430" y="15097"/>
                    <a:pt x="2430" y="15085"/>
                  </a:cubicBezTo>
                  <a:lnTo>
                    <a:pt x="2430" y="15026"/>
                  </a:lnTo>
                  <a:lnTo>
                    <a:pt x="2430" y="14978"/>
                  </a:lnTo>
                  <a:lnTo>
                    <a:pt x="2430" y="1214"/>
                  </a:lnTo>
                  <a:lnTo>
                    <a:pt x="2430" y="1167"/>
                  </a:lnTo>
                  <a:lnTo>
                    <a:pt x="2430" y="1119"/>
                  </a:lnTo>
                  <a:cubicBezTo>
                    <a:pt x="2430" y="1107"/>
                    <a:pt x="2430" y="1084"/>
                    <a:pt x="2430" y="1072"/>
                  </a:cubicBezTo>
                  <a:cubicBezTo>
                    <a:pt x="2418" y="1060"/>
                    <a:pt x="2418" y="1036"/>
                    <a:pt x="2418" y="1024"/>
                  </a:cubicBezTo>
                  <a:cubicBezTo>
                    <a:pt x="2418" y="1012"/>
                    <a:pt x="2418" y="988"/>
                    <a:pt x="2418" y="976"/>
                  </a:cubicBezTo>
                  <a:cubicBezTo>
                    <a:pt x="2418" y="964"/>
                    <a:pt x="2406" y="941"/>
                    <a:pt x="2406" y="929"/>
                  </a:cubicBezTo>
                  <a:cubicBezTo>
                    <a:pt x="2406" y="905"/>
                    <a:pt x="2406" y="893"/>
                    <a:pt x="2394" y="881"/>
                  </a:cubicBezTo>
                  <a:cubicBezTo>
                    <a:pt x="2382" y="869"/>
                    <a:pt x="2382" y="845"/>
                    <a:pt x="2382" y="833"/>
                  </a:cubicBezTo>
                  <a:cubicBezTo>
                    <a:pt x="2382" y="810"/>
                    <a:pt x="2370" y="798"/>
                    <a:pt x="2358" y="786"/>
                  </a:cubicBezTo>
                  <a:cubicBezTo>
                    <a:pt x="2358" y="762"/>
                    <a:pt x="2346" y="750"/>
                    <a:pt x="2346" y="738"/>
                  </a:cubicBezTo>
                  <a:cubicBezTo>
                    <a:pt x="2346" y="714"/>
                    <a:pt x="2322" y="703"/>
                    <a:pt x="2322" y="691"/>
                  </a:cubicBezTo>
                  <a:lnTo>
                    <a:pt x="2299" y="643"/>
                  </a:lnTo>
                  <a:cubicBezTo>
                    <a:pt x="2287" y="619"/>
                    <a:pt x="2275" y="607"/>
                    <a:pt x="2263" y="595"/>
                  </a:cubicBezTo>
                  <a:cubicBezTo>
                    <a:pt x="2251" y="572"/>
                    <a:pt x="2251" y="560"/>
                    <a:pt x="2239" y="548"/>
                  </a:cubicBezTo>
                  <a:lnTo>
                    <a:pt x="2203" y="500"/>
                  </a:lnTo>
                  <a:lnTo>
                    <a:pt x="2168" y="452"/>
                  </a:lnTo>
                  <a:lnTo>
                    <a:pt x="2120" y="393"/>
                  </a:lnTo>
                  <a:cubicBezTo>
                    <a:pt x="2108" y="381"/>
                    <a:pt x="2096" y="369"/>
                    <a:pt x="2072" y="345"/>
                  </a:cubicBezTo>
                  <a:lnTo>
                    <a:pt x="2025" y="298"/>
                  </a:lnTo>
                  <a:cubicBezTo>
                    <a:pt x="2001" y="286"/>
                    <a:pt x="1989" y="274"/>
                    <a:pt x="1965" y="250"/>
                  </a:cubicBezTo>
                  <a:lnTo>
                    <a:pt x="1894" y="202"/>
                  </a:lnTo>
                  <a:lnTo>
                    <a:pt x="1822" y="155"/>
                  </a:lnTo>
                  <a:cubicBezTo>
                    <a:pt x="1787" y="143"/>
                    <a:pt x="1751" y="119"/>
                    <a:pt x="1715" y="107"/>
                  </a:cubicBezTo>
                  <a:cubicBezTo>
                    <a:pt x="1679" y="95"/>
                    <a:pt x="1632" y="71"/>
                    <a:pt x="1596" y="60"/>
                  </a:cubicBezTo>
                  <a:cubicBezTo>
                    <a:pt x="1513" y="36"/>
                    <a:pt x="1429" y="12"/>
                    <a:pt x="1346" y="12"/>
                  </a:cubicBezTo>
                  <a:cubicBezTo>
                    <a:pt x="1310" y="0"/>
                    <a:pt x="1263" y="0"/>
                    <a:pt x="121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1" name="Google Shape;1501;p15"/>
            <p:cNvSpPr/>
            <p:nvPr/>
          </p:nvSpPr>
          <p:spPr>
            <a:xfrm>
              <a:off x="6195500" y="-169612"/>
              <a:ext cx="142932" cy="125041"/>
            </a:xfrm>
            <a:custGeom>
              <a:avLst/>
              <a:gdLst/>
              <a:ahLst/>
              <a:cxnLst/>
              <a:rect l="l" t="t" r="r" b="b"/>
              <a:pathLst>
                <a:path w="4370" h="3823" extrusionOk="0">
                  <a:moveTo>
                    <a:pt x="1143" y="0"/>
                  </a:moveTo>
                  <a:cubicBezTo>
                    <a:pt x="512" y="0"/>
                    <a:pt x="12" y="512"/>
                    <a:pt x="0" y="1131"/>
                  </a:cubicBezTo>
                  <a:lnTo>
                    <a:pt x="0" y="2679"/>
                  </a:lnTo>
                  <a:cubicBezTo>
                    <a:pt x="12" y="3310"/>
                    <a:pt x="512" y="3810"/>
                    <a:pt x="1143" y="3822"/>
                  </a:cubicBezTo>
                  <a:lnTo>
                    <a:pt x="3227" y="3822"/>
                  </a:lnTo>
                  <a:cubicBezTo>
                    <a:pt x="3858" y="3810"/>
                    <a:pt x="4358" y="3310"/>
                    <a:pt x="4370" y="2679"/>
                  </a:cubicBezTo>
                  <a:lnTo>
                    <a:pt x="4370" y="1131"/>
                  </a:lnTo>
                  <a:cubicBezTo>
                    <a:pt x="4358" y="512"/>
                    <a:pt x="3858" y="0"/>
                    <a:pt x="3227"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2" name="Google Shape;1502;p15"/>
            <p:cNvSpPr/>
            <p:nvPr/>
          </p:nvSpPr>
          <p:spPr>
            <a:xfrm>
              <a:off x="6195500" y="277825"/>
              <a:ext cx="142932" cy="124648"/>
            </a:xfrm>
            <a:custGeom>
              <a:avLst/>
              <a:gdLst/>
              <a:ahLst/>
              <a:cxnLst/>
              <a:rect l="l" t="t" r="r" b="b"/>
              <a:pathLst>
                <a:path w="4370" h="3811" extrusionOk="0">
                  <a:moveTo>
                    <a:pt x="1143" y="0"/>
                  </a:moveTo>
                  <a:cubicBezTo>
                    <a:pt x="512" y="0"/>
                    <a:pt x="12" y="512"/>
                    <a:pt x="0" y="1132"/>
                  </a:cubicBezTo>
                  <a:lnTo>
                    <a:pt x="0" y="2679"/>
                  </a:lnTo>
                  <a:cubicBezTo>
                    <a:pt x="12" y="3310"/>
                    <a:pt x="512" y="3810"/>
                    <a:pt x="1143" y="3810"/>
                  </a:cubicBezTo>
                  <a:lnTo>
                    <a:pt x="3227" y="3810"/>
                  </a:lnTo>
                  <a:cubicBezTo>
                    <a:pt x="3858" y="3810"/>
                    <a:pt x="4358" y="3310"/>
                    <a:pt x="4370" y="2679"/>
                  </a:cubicBezTo>
                  <a:lnTo>
                    <a:pt x="4370" y="1132"/>
                  </a:lnTo>
                  <a:cubicBezTo>
                    <a:pt x="4358" y="512"/>
                    <a:pt x="3858" y="0"/>
                    <a:pt x="3227"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3" name="Google Shape;1503;p15"/>
            <p:cNvSpPr/>
            <p:nvPr/>
          </p:nvSpPr>
          <p:spPr>
            <a:xfrm>
              <a:off x="6218461" y="-148189"/>
              <a:ext cx="80264" cy="529240"/>
            </a:xfrm>
            <a:custGeom>
              <a:avLst/>
              <a:gdLst/>
              <a:ahLst/>
              <a:cxnLst/>
              <a:rect l="l" t="t" r="r" b="b"/>
              <a:pathLst>
                <a:path w="2454" h="16181" extrusionOk="0">
                  <a:moveTo>
                    <a:pt x="1227" y="0"/>
                  </a:moveTo>
                  <a:cubicBezTo>
                    <a:pt x="929" y="0"/>
                    <a:pt x="632" y="119"/>
                    <a:pt x="417" y="310"/>
                  </a:cubicBezTo>
                  <a:lnTo>
                    <a:pt x="394" y="333"/>
                  </a:lnTo>
                  <a:cubicBezTo>
                    <a:pt x="358" y="369"/>
                    <a:pt x="334" y="393"/>
                    <a:pt x="298" y="429"/>
                  </a:cubicBezTo>
                  <a:cubicBezTo>
                    <a:pt x="286" y="452"/>
                    <a:pt x="263" y="476"/>
                    <a:pt x="251" y="500"/>
                  </a:cubicBezTo>
                  <a:cubicBezTo>
                    <a:pt x="227" y="524"/>
                    <a:pt x="203" y="560"/>
                    <a:pt x="179" y="595"/>
                  </a:cubicBezTo>
                  <a:cubicBezTo>
                    <a:pt x="167" y="631"/>
                    <a:pt x="144" y="655"/>
                    <a:pt x="132" y="691"/>
                  </a:cubicBezTo>
                  <a:cubicBezTo>
                    <a:pt x="120" y="726"/>
                    <a:pt x="96" y="750"/>
                    <a:pt x="84" y="786"/>
                  </a:cubicBezTo>
                  <a:cubicBezTo>
                    <a:pt x="72" y="833"/>
                    <a:pt x="60" y="869"/>
                    <a:pt x="48" y="917"/>
                  </a:cubicBezTo>
                  <a:cubicBezTo>
                    <a:pt x="48" y="941"/>
                    <a:pt x="36" y="964"/>
                    <a:pt x="24" y="1000"/>
                  </a:cubicBezTo>
                  <a:cubicBezTo>
                    <a:pt x="13" y="1072"/>
                    <a:pt x="1" y="1143"/>
                    <a:pt x="1" y="1226"/>
                  </a:cubicBezTo>
                  <a:lnTo>
                    <a:pt x="1" y="14954"/>
                  </a:lnTo>
                  <a:cubicBezTo>
                    <a:pt x="1" y="15633"/>
                    <a:pt x="548" y="16181"/>
                    <a:pt x="1227" y="16181"/>
                  </a:cubicBezTo>
                  <a:cubicBezTo>
                    <a:pt x="1310" y="16181"/>
                    <a:pt x="1406" y="16169"/>
                    <a:pt x="1489" y="16157"/>
                  </a:cubicBezTo>
                  <a:lnTo>
                    <a:pt x="1525" y="16145"/>
                  </a:lnTo>
                  <a:cubicBezTo>
                    <a:pt x="1596" y="16121"/>
                    <a:pt x="1656" y="16097"/>
                    <a:pt x="1727" y="16073"/>
                  </a:cubicBezTo>
                  <a:lnTo>
                    <a:pt x="1739" y="16073"/>
                  </a:lnTo>
                  <a:cubicBezTo>
                    <a:pt x="1882" y="16002"/>
                    <a:pt x="2013" y="15907"/>
                    <a:pt x="2120" y="15788"/>
                  </a:cubicBezTo>
                  <a:cubicBezTo>
                    <a:pt x="2334" y="15561"/>
                    <a:pt x="2453" y="15276"/>
                    <a:pt x="2453" y="14966"/>
                  </a:cubicBezTo>
                  <a:lnTo>
                    <a:pt x="2453" y="1226"/>
                  </a:lnTo>
                  <a:cubicBezTo>
                    <a:pt x="2453" y="548"/>
                    <a:pt x="1906" y="0"/>
                    <a:pt x="1227"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4" name="Google Shape;1504;p15"/>
            <p:cNvSpPr/>
            <p:nvPr/>
          </p:nvSpPr>
          <p:spPr>
            <a:xfrm>
              <a:off x="6230922" y="-148189"/>
              <a:ext cx="78694" cy="529240"/>
            </a:xfrm>
            <a:custGeom>
              <a:avLst/>
              <a:gdLst/>
              <a:ahLst/>
              <a:cxnLst/>
              <a:rect l="l" t="t" r="r" b="b"/>
              <a:pathLst>
                <a:path w="2406" h="16181" extrusionOk="0">
                  <a:moveTo>
                    <a:pt x="1120" y="0"/>
                  </a:moveTo>
                  <a:cubicBezTo>
                    <a:pt x="1036" y="0"/>
                    <a:pt x="941" y="24"/>
                    <a:pt x="858" y="48"/>
                  </a:cubicBezTo>
                  <a:cubicBezTo>
                    <a:pt x="822" y="60"/>
                    <a:pt x="775" y="71"/>
                    <a:pt x="727" y="83"/>
                  </a:cubicBezTo>
                  <a:cubicBezTo>
                    <a:pt x="703" y="107"/>
                    <a:pt x="667" y="119"/>
                    <a:pt x="632" y="131"/>
                  </a:cubicBezTo>
                  <a:cubicBezTo>
                    <a:pt x="596" y="155"/>
                    <a:pt x="584" y="167"/>
                    <a:pt x="548" y="179"/>
                  </a:cubicBezTo>
                  <a:cubicBezTo>
                    <a:pt x="525" y="202"/>
                    <a:pt x="501" y="214"/>
                    <a:pt x="489" y="226"/>
                  </a:cubicBezTo>
                  <a:lnTo>
                    <a:pt x="417" y="274"/>
                  </a:lnTo>
                  <a:lnTo>
                    <a:pt x="370" y="322"/>
                  </a:lnTo>
                  <a:lnTo>
                    <a:pt x="322" y="369"/>
                  </a:lnTo>
                  <a:cubicBezTo>
                    <a:pt x="310" y="381"/>
                    <a:pt x="286" y="393"/>
                    <a:pt x="274" y="417"/>
                  </a:cubicBezTo>
                  <a:lnTo>
                    <a:pt x="239" y="464"/>
                  </a:lnTo>
                  <a:lnTo>
                    <a:pt x="203" y="512"/>
                  </a:lnTo>
                  <a:lnTo>
                    <a:pt x="167" y="560"/>
                  </a:lnTo>
                  <a:cubicBezTo>
                    <a:pt x="155" y="572"/>
                    <a:pt x="155" y="583"/>
                    <a:pt x="144" y="607"/>
                  </a:cubicBezTo>
                  <a:lnTo>
                    <a:pt x="120" y="655"/>
                  </a:lnTo>
                  <a:cubicBezTo>
                    <a:pt x="108" y="667"/>
                    <a:pt x="96" y="679"/>
                    <a:pt x="96" y="703"/>
                  </a:cubicBezTo>
                  <a:cubicBezTo>
                    <a:pt x="84" y="714"/>
                    <a:pt x="72" y="726"/>
                    <a:pt x="72" y="750"/>
                  </a:cubicBezTo>
                  <a:cubicBezTo>
                    <a:pt x="60" y="762"/>
                    <a:pt x="60" y="774"/>
                    <a:pt x="48" y="786"/>
                  </a:cubicBezTo>
                  <a:lnTo>
                    <a:pt x="36" y="833"/>
                  </a:lnTo>
                  <a:lnTo>
                    <a:pt x="24" y="881"/>
                  </a:lnTo>
                  <a:cubicBezTo>
                    <a:pt x="24" y="905"/>
                    <a:pt x="13" y="917"/>
                    <a:pt x="13" y="929"/>
                  </a:cubicBezTo>
                  <a:cubicBezTo>
                    <a:pt x="1" y="953"/>
                    <a:pt x="1" y="964"/>
                    <a:pt x="1" y="976"/>
                  </a:cubicBezTo>
                  <a:lnTo>
                    <a:pt x="1" y="1024"/>
                  </a:lnTo>
                  <a:lnTo>
                    <a:pt x="1" y="1072"/>
                  </a:lnTo>
                  <a:lnTo>
                    <a:pt x="1" y="1119"/>
                  </a:lnTo>
                  <a:lnTo>
                    <a:pt x="1" y="1167"/>
                  </a:lnTo>
                  <a:lnTo>
                    <a:pt x="1" y="1214"/>
                  </a:lnTo>
                  <a:lnTo>
                    <a:pt x="1" y="14954"/>
                  </a:lnTo>
                  <a:lnTo>
                    <a:pt x="1" y="14990"/>
                  </a:lnTo>
                  <a:lnTo>
                    <a:pt x="1" y="15050"/>
                  </a:lnTo>
                  <a:lnTo>
                    <a:pt x="1" y="15097"/>
                  </a:lnTo>
                  <a:lnTo>
                    <a:pt x="1" y="15145"/>
                  </a:lnTo>
                  <a:lnTo>
                    <a:pt x="1" y="15192"/>
                  </a:lnTo>
                  <a:cubicBezTo>
                    <a:pt x="1" y="15204"/>
                    <a:pt x="1" y="15216"/>
                    <a:pt x="13" y="15240"/>
                  </a:cubicBezTo>
                  <a:cubicBezTo>
                    <a:pt x="13" y="15252"/>
                    <a:pt x="13" y="15276"/>
                    <a:pt x="24" y="15288"/>
                  </a:cubicBezTo>
                  <a:cubicBezTo>
                    <a:pt x="36" y="15300"/>
                    <a:pt x="36" y="15323"/>
                    <a:pt x="36" y="15335"/>
                  </a:cubicBezTo>
                  <a:cubicBezTo>
                    <a:pt x="36" y="15347"/>
                    <a:pt x="48" y="15371"/>
                    <a:pt x="60" y="15383"/>
                  </a:cubicBezTo>
                  <a:cubicBezTo>
                    <a:pt x="60" y="15407"/>
                    <a:pt x="60" y="15419"/>
                    <a:pt x="72" y="15431"/>
                  </a:cubicBezTo>
                  <a:cubicBezTo>
                    <a:pt x="84" y="15454"/>
                    <a:pt x="84" y="15466"/>
                    <a:pt x="96" y="15478"/>
                  </a:cubicBezTo>
                  <a:cubicBezTo>
                    <a:pt x="108" y="15502"/>
                    <a:pt x="108" y="15514"/>
                    <a:pt x="120" y="15526"/>
                  </a:cubicBezTo>
                  <a:cubicBezTo>
                    <a:pt x="132" y="15550"/>
                    <a:pt x="144" y="15561"/>
                    <a:pt x="144" y="15585"/>
                  </a:cubicBezTo>
                  <a:cubicBezTo>
                    <a:pt x="155" y="15597"/>
                    <a:pt x="167" y="15609"/>
                    <a:pt x="179" y="15633"/>
                  </a:cubicBezTo>
                  <a:cubicBezTo>
                    <a:pt x="191" y="15645"/>
                    <a:pt x="203" y="15669"/>
                    <a:pt x="215" y="15681"/>
                  </a:cubicBezTo>
                  <a:lnTo>
                    <a:pt x="251" y="15728"/>
                  </a:lnTo>
                  <a:lnTo>
                    <a:pt x="298" y="15776"/>
                  </a:lnTo>
                  <a:lnTo>
                    <a:pt x="334" y="15823"/>
                  </a:lnTo>
                  <a:lnTo>
                    <a:pt x="394" y="15871"/>
                  </a:lnTo>
                  <a:cubicBezTo>
                    <a:pt x="417" y="15895"/>
                    <a:pt x="429" y="15907"/>
                    <a:pt x="453" y="15931"/>
                  </a:cubicBezTo>
                  <a:cubicBezTo>
                    <a:pt x="477" y="15942"/>
                    <a:pt x="501" y="15966"/>
                    <a:pt x="525" y="15978"/>
                  </a:cubicBezTo>
                  <a:cubicBezTo>
                    <a:pt x="584" y="16014"/>
                    <a:pt x="644" y="16050"/>
                    <a:pt x="703" y="16073"/>
                  </a:cubicBezTo>
                  <a:cubicBezTo>
                    <a:pt x="751" y="16097"/>
                    <a:pt x="798" y="16109"/>
                    <a:pt x="834" y="16121"/>
                  </a:cubicBezTo>
                  <a:cubicBezTo>
                    <a:pt x="953" y="16157"/>
                    <a:pt x="1072" y="16181"/>
                    <a:pt x="1191" y="16181"/>
                  </a:cubicBezTo>
                  <a:lnTo>
                    <a:pt x="1203" y="16181"/>
                  </a:lnTo>
                  <a:cubicBezTo>
                    <a:pt x="1310" y="16181"/>
                    <a:pt x="1417" y="16169"/>
                    <a:pt x="1525" y="16133"/>
                  </a:cubicBezTo>
                  <a:cubicBezTo>
                    <a:pt x="1572" y="16121"/>
                    <a:pt x="1620" y="16109"/>
                    <a:pt x="1656" y="16085"/>
                  </a:cubicBezTo>
                  <a:cubicBezTo>
                    <a:pt x="1691" y="16073"/>
                    <a:pt x="1727" y="16062"/>
                    <a:pt x="1763" y="16038"/>
                  </a:cubicBezTo>
                  <a:lnTo>
                    <a:pt x="1846" y="15990"/>
                  </a:lnTo>
                  <a:lnTo>
                    <a:pt x="1918" y="15942"/>
                  </a:lnTo>
                  <a:cubicBezTo>
                    <a:pt x="1941" y="15931"/>
                    <a:pt x="1953" y="15919"/>
                    <a:pt x="1977" y="15907"/>
                  </a:cubicBezTo>
                  <a:lnTo>
                    <a:pt x="2037" y="15859"/>
                  </a:lnTo>
                  <a:lnTo>
                    <a:pt x="2084" y="15812"/>
                  </a:lnTo>
                  <a:lnTo>
                    <a:pt x="2120" y="15752"/>
                  </a:lnTo>
                  <a:cubicBezTo>
                    <a:pt x="2144" y="15740"/>
                    <a:pt x="2156" y="15728"/>
                    <a:pt x="2168" y="15704"/>
                  </a:cubicBezTo>
                  <a:cubicBezTo>
                    <a:pt x="2179" y="15692"/>
                    <a:pt x="2191" y="15681"/>
                    <a:pt x="2203" y="15657"/>
                  </a:cubicBezTo>
                  <a:lnTo>
                    <a:pt x="2227" y="15609"/>
                  </a:lnTo>
                  <a:lnTo>
                    <a:pt x="2263" y="15561"/>
                  </a:lnTo>
                  <a:cubicBezTo>
                    <a:pt x="2275" y="15550"/>
                    <a:pt x="2275" y="15538"/>
                    <a:pt x="2287" y="15514"/>
                  </a:cubicBezTo>
                  <a:cubicBezTo>
                    <a:pt x="2299" y="15502"/>
                    <a:pt x="2299" y="15478"/>
                    <a:pt x="2310" y="15466"/>
                  </a:cubicBezTo>
                  <a:cubicBezTo>
                    <a:pt x="2310" y="15454"/>
                    <a:pt x="2322" y="15431"/>
                    <a:pt x="2334" y="15419"/>
                  </a:cubicBezTo>
                  <a:cubicBezTo>
                    <a:pt x="2334" y="15407"/>
                    <a:pt x="2346" y="15383"/>
                    <a:pt x="2346" y="15371"/>
                  </a:cubicBezTo>
                  <a:cubicBezTo>
                    <a:pt x="2346" y="15359"/>
                    <a:pt x="2358" y="15335"/>
                    <a:pt x="2370" y="15323"/>
                  </a:cubicBezTo>
                  <a:lnTo>
                    <a:pt x="2382" y="15276"/>
                  </a:lnTo>
                  <a:cubicBezTo>
                    <a:pt x="2382" y="15264"/>
                    <a:pt x="2394" y="15240"/>
                    <a:pt x="2394" y="15228"/>
                  </a:cubicBezTo>
                  <a:lnTo>
                    <a:pt x="2406" y="15180"/>
                  </a:lnTo>
                  <a:cubicBezTo>
                    <a:pt x="2406" y="15157"/>
                    <a:pt x="2406" y="15145"/>
                    <a:pt x="2406" y="15133"/>
                  </a:cubicBezTo>
                  <a:lnTo>
                    <a:pt x="2406" y="15085"/>
                  </a:lnTo>
                  <a:lnTo>
                    <a:pt x="2406" y="15026"/>
                  </a:lnTo>
                  <a:lnTo>
                    <a:pt x="2406" y="14978"/>
                  </a:lnTo>
                  <a:cubicBezTo>
                    <a:pt x="2406" y="14978"/>
                    <a:pt x="2406" y="14966"/>
                    <a:pt x="2406" y="14954"/>
                  </a:cubicBezTo>
                  <a:lnTo>
                    <a:pt x="2406" y="1214"/>
                  </a:lnTo>
                  <a:lnTo>
                    <a:pt x="2394" y="1214"/>
                  </a:lnTo>
                  <a:lnTo>
                    <a:pt x="2394" y="1167"/>
                  </a:lnTo>
                  <a:lnTo>
                    <a:pt x="2394" y="1119"/>
                  </a:lnTo>
                  <a:lnTo>
                    <a:pt x="2394" y="1072"/>
                  </a:lnTo>
                  <a:cubicBezTo>
                    <a:pt x="2394" y="1060"/>
                    <a:pt x="2394" y="1036"/>
                    <a:pt x="2394" y="1024"/>
                  </a:cubicBezTo>
                  <a:lnTo>
                    <a:pt x="2394" y="976"/>
                  </a:lnTo>
                  <a:cubicBezTo>
                    <a:pt x="2394" y="964"/>
                    <a:pt x="2382" y="941"/>
                    <a:pt x="2382" y="929"/>
                  </a:cubicBezTo>
                  <a:cubicBezTo>
                    <a:pt x="2382" y="917"/>
                    <a:pt x="2382" y="893"/>
                    <a:pt x="2370" y="881"/>
                  </a:cubicBezTo>
                  <a:cubicBezTo>
                    <a:pt x="2370" y="869"/>
                    <a:pt x="2358" y="845"/>
                    <a:pt x="2358" y="833"/>
                  </a:cubicBezTo>
                  <a:lnTo>
                    <a:pt x="2334" y="786"/>
                  </a:lnTo>
                  <a:lnTo>
                    <a:pt x="2322" y="738"/>
                  </a:lnTo>
                  <a:cubicBezTo>
                    <a:pt x="2322" y="714"/>
                    <a:pt x="2299" y="703"/>
                    <a:pt x="2299" y="691"/>
                  </a:cubicBezTo>
                  <a:lnTo>
                    <a:pt x="2275" y="643"/>
                  </a:lnTo>
                  <a:cubicBezTo>
                    <a:pt x="2263" y="619"/>
                    <a:pt x="2251" y="607"/>
                    <a:pt x="2239" y="595"/>
                  </a:cubicBezTo>
                  <a:lnTo>
                    <a:pt x="2215" y="548"/>
                  </a:lnTo>
                  <a:cubicBezTo>
                    <a:pt x="2203" y="524"/>
                    <a:pt x="2191" y="512"/>
                    <a:pt x="2179" y="500"/>
                  </a:cubicBezTo>
                  <a:cubicBezTo>
                    <a:pt x="2168" y="476"/>
                    <a:pt x="2156" y="464"/>
                    <a:pt x="2144" y="452"/>
                  </a:cubicBezTo>
                  <a:lnTo>
                    <a:pt x="2096" y="393"/>
                  </a:lnTo>
                  <a:lnTo>
                    <a:pt x="2060" y="345"/>
                  </a:lnTo>
                  <a:lnTo>
                    <a:pt x="2001" y="298"/>
                  </a:lnTo>
                  <a:cubicBezTo>
                    <a:pt x="1977" y="286"/>
                    <a:pt x="1965" y="274"/>
                    <a:pt x="1941" y="250"/>
                  </a:cubicBezTo>
                  <a:lnTo>
                    <a:pt x="1882" y="202"/>
                  </a:lnTo>
                  <a:lnTo>
                    <a:pt x="1798" y="155"/>
                  </a:lnTo>
                  <a:cubicBezTo>
                    <a:pt x="1763" y="143"/>
                    <a:pt x="1727" y="119"/>
                    <a:pt x="1703" y="107"/>
                  </a:cubicBezTo>
                  <a:cubicBezTo>
                    <a:pt x="1656" y="95"/>
                    <a:pt x="1608" y="71"/>
                    <a:pt x="1572" y="60"/>
                  </a:cubicBezTo>
                  <a:cubicBezTo>
                    <a:pt x="1489" y="36"/>
                    <a:pt x="1406" y="12"/>
                    <a:pt x="1322" y="12"/>
                  </a:cubicBezTo>
                  <a:cubicBezTo>
                    <a:pt x="1287" y="0"/>
                    <a:pt x="1239" y="0"/>
                    <a:pt x="120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5" name="Google Shape;1505;p15"/>
            <p:cNvSpPr/>
            <p:nvPr/>
          </p:nvSpPr>
          <p:spPr>
            <a:xfrm>
              <a:off x="7819390" y="-169612"/>
              <a:ext cx="142539" cy="125041"/>
            </a:xfrm>
            <a:custGeom>
              <a:avLst/>
              <a:gdLst/>
              <a:ahLst/>
              <a:cxnLst/>
              <a:rect l="l" t="t" r="r" b="b"/>
              <a:pathLst>
                <a:path w="4358" h="3823" extrusionOk="0">
                  <a:moveTo>
                    <a:pt x="1143" y="0"/>
                  </a:moveTo>
                  <a:cubicBezTo>
                    <a:pt x="512" y="0"/>
                    <a:pt x="0" y="512"/>
                    <a:pt x="0" y="1131"/>
                  </a:cubicBezTo>
                  <a:lnTo>
                    <a:pt x="0" y="2679"/>
                  </a:lnTo>
                  <a:cubicBezTo>
                    <a:pt x="0" y="3310"/>
                    <a:pt x="512" y="3810"/>
                    <a:pt x="1143" y="3822"/>
                  </a:cubicBezTo>
                  <a:lnTo>
                    <a:pt x="3227" y="3822"/>
                  </a:lnTo>
                  <a:cubicBezTo>
                    <a:pt x="3858" y="3810"/>
                    <a:pt x="4358" y="3310"/>
                    <a:pt x="4358" y="2679"/>
                  </a:cubicBezTo>
                  <a:lnTo>
                    <a:pt x="4358" y="1131"/>
                  </a:lnTo>
                  <a:cubicBezTo>
                    <a:pt x="4358" y="512"/>
                    <a:pt x="3858" y="0"/>
                    <a:pt x="3227"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6" name="Google Shape;1506;p15"/>
            <p:cNvSpPr/>
            <p:nvPr/>
          </p:nvSpPr>
          <p:spPr>
            <a:xfrm>
              <a:off x="7819390" y="277825"/>
              <a:ext cx="142539" cy="124648"/>
            </a:xfrm>
            <a:custGeom>
              <a:avLst/>
              <a:gdLst/>
              <a:ahLst/>
              <a:cxnLst/>
              <a:rect l="l" t="t" r="r" b="b"/>
              <a:pathLst>
                <a:path w="4358" h="3811" extrusionOk="0">
                  <a:moveTo>
                    <a:pt x="1143" y="0"/>
                  </a:moveTo>
                  <a:cubicBezTo>
                    <a:pt x="512" y="0"/>
                    <a:pt x="0" y="512"/>
                    <a:pt x="0" y="1132"/>
                  </a:cubicBezTo>
                  <a:lnTo>
                    <a:pt x="0" y="2679"/>
                  </a:lnTo>
                  <a:cubicBezTo>
                    <a:pt x="0" y="3298"/>
                    <a:pt x="512" y="3810"/>
                    <a:pt x="1143" y="3810"/>
                  </a:cubicBezTo>
                  <a:lnTo>
                    <a:pt x="3227" y="3810"/>
                  </a:lnTo>
                  <a:cubicBezTo>
                    <a:pt x="3846" y="3810"/>
                    <a:pt x="4358" y="3298"/>
                    <a:pt x="4358" y="2679"/>
                  </a:cubicBezTo>
                  <a:lnTo>
                    <a:pt x="4358" y="1132"/>
                  </a:lnTo>
                  <a:cubicBezTo>
                    <a:pt x="4358" y="512"/>
                    <a:pt x="3846" y="0"/>
                    <a:pt x="3227"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7" name="Google Shape;1507;p15"/>
            <p:cNvSpPr/>
            <p:nvPr/>
          </p:nvSpPr>
          <p:spPr>
            <a:xfrm>
              <a:off x="7842350" y="-148189"/>
              <a:ext cx="80264" cy="529240"/>
            </a:xfrm>
            <a:custGeom>
              <a:avLst/>
              <a:gdLst/>
              <a:ahLst/>
              <a:cxnLst/>
              <a:rect l="l" t="t" r="r" b="b"/>
              <a:pathLst>
                <a:path w="2454" h="16181" extrusionOk="0">
                  <a:moveTo>
                    <a:pt x="1227" y="0"/>
                  </a:moveTo>
                  <a:cubicBezTo>
                    <a:pt x="929" y="0"/>
                    <a:pt x="632" y="119"/>
                    <a:pt x="417" y="310"/>
                  </a:cubicBezTo>
                  <a:lnTo>
                    <a:pt x="394" y="333"/>
                  </a:lnTo>
                  <a:cubicBezTo>
                    <a:pt x="358" y="369"/>
                    <a:pt x="322" y="393"/>
                    <a:pt x="298" y="429"/>
                  </a:cubicBezTo>
                  <a:cubicBezTo>
                    <a:pt x="275" y="452"/>
                    <a:pt x="263" y="476"/>
                    <a:pt x="239" y="500"/>
                  </a:cubicBezTo>
                  <a:cubicBezTo>
                    <a:pt x="227" y="524"/>
                    <a:pt x="203" y="560"/>
                    <a:pt x="179" y="595"/>
                  </a:cubicBezTo>
                  <a:cubicBezTo>
                    <a:pt x="155" y="631"/>
                    <a:pt x="144" y="655"/>
                    <a:pt x="132" y="691"/>
                  </a:cubicBezTo>
                  <a:cubicBezTo>
                    <a:pt x="108" y="726"/>
                    <a:pt x="96" y="750"/>
                    <a:pt x="84" y="786"/>
                  </a:cubicBezTo>
                  <a:cubicBezTo>
                    <a:pt x="72" y="833"/>
                    <a:pt x="60" y="869"/>
                    <a:pt x="48" y="917"/>
                  </a:cubicBezTo>
                  <a:cubicBezTo>
                    <a:pt x="36" y="941"/>
                    <a:pt x="25" y="964"/>
                    <a:pt x="25" y="1000"/>
                  </a:cubicBezTo>
                  <a:cubicBezTo>
                    <a:pt x="13" y="1072"/>
                    <a:pt x="1" y="1143"/>
                    <a:pt x="1" y="1226"/>
                  </a:cubicBezTo>
                  <a:lnTo>
                    <a:pt x="1" y="14954"/>
                  </a:lnTo>
                  <a:cubicBezTo>
                    <a:pt x="1" y="15633"/>
                    <a:pt x="548" y="16181"/>
                    <a:pt x="1227" y="16181"/>
                  </a:cubicBezTo>
                  <a:cubicBezTo>
                    <a:pt x="1310" y="16181"/>
                    <a:pt x="1394" y="16169"/>
                    <a:pt x="1477" y="16157"/>
                  </a:cubicBezTo>
                  <a:lnTo>
                    <a:pt x="1525" y="16145"/>
                  </a:lnTo>
                  <a:cubicBezTo>
                    <a:pt x="1584" y="16121"/>
                    <a:pt x="1656" y="16097"/>
                    <a:pt x="1727" y="16073"/>
                  </a:cubicBezTo>
                  <a:lnTo>
                    <a:pt x="1739" y="16073"/>
                  </a:lnTo>
                  <a:cubicBezTo>
                    <a:pt x="1882" y="16002"/>
                    <a:pt x="2013" y="15907"/>
                    <a:pt x="2120" y="15788"/>
                  </a:cubicBezTo>
                  <a:cubicBezTo>
                    <a:pt x="2334" y="15561"/>
                    <a:pt x="2453" y="15276"/>
                    <a:pt x="2453" y="14966"/>
                  </a:cubicBezTo>
                  <a:lnTo>
                    <a:pt x="2453" y="1226"/>
                  </a:lnTo>
                  <a:cubicBezTo>
                    <a:pt x="2453" y="548"/>
                    <a:pt x="1906" y="0"/>
                    <a:pt x="1227"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8" name="Google Shape;1508;p15"/>
            <p:cNvSpPr/>
            <p:nvPr/>
          </p:nvSpPr>
          <p:spPr>
            <a:xfrm>
              <a:off x="7854027" y="-148189"/>
              <a:ext cx="79087" cy="529240"/>
            </a:xfrm>
            <a:custGeom>
              <a:avLst/>
              <a:gdLst/>
              <a:ahLst/>
              <a:cxnLst/>
              <a:rect l="l" t="t" r="r" b="b"/>
              <a:pathLst>
                <a:path w="2418" h="16181" extrusionOk="0">
                  <a:moveTo>
                    <a:pt x="1132" y="0"/>
                  </a:moveTo>
                  <a:cubicBezTo>
                    <a:pt x="1049" y="0"/>
                    <a:pt x="965" y="24"/>
                    <a:pt x="882" y="48"/>
                  </a:cubicBezTo>
                  <a:cubicBezTo>
                    <a:pt x="834" y="60"/>
                    <a:pt x="787" y="71"/>
                    <a:pt x="739" y="83"/>
                  </a:cubicBezTo>
                  <a:cubicBezTo>
                    <a:pt x="715" y="107"/>
                    <a:pt x="680" y="119"/>
                    <a:pt x="644" y="131"/>
                  </a:cubicBezTo>
                  <a:cubicBezTo>
                    <a:pt x="620" y="155"/>
                    <a:pt x="596" y="167"/>
                    <a:pt x="572" y="179"/>
                  </a:cubicBezTo>
                  <a:cubicBezTo>
                    <a:pt x="537" y="202"/>
                    <a:pt x="525" y="214"/>
                    <a:pt x="501" y="226"/>
                  </a:cubicBezTo>
                  <a:lnTo>
                    <a:pt x="430" y="274"/>
                  </a:lnTo>
                  <a:lnTo>
                    <a:pt x="382" y="322"/>
                  </a:lnTo>
                  <a:cubicBezTo>
                    <a:pt x="370" y="333"/>
                    <a:pt x="346" y="357"/>
                    <a:pt x="334" y="369"/>
                  </a:cubicBezTo>
                  <a:lnTo>
                    <a:pt x="287" y="417"/>
                  </a:lnTo>
                  <a:cubicBezTo>
                    <a:pt x="275" y="429"/>
                    <a:pt x="263" y="441"/>
                    <a:pt x="251" y="464"/>
                  </a:cubicBezTo>
                  <a:lnTo>
                    <a:pt x="215" y="512"/>
                  </a:lnTo>
                  <a:lnTo>
                    <a:pt x="179" y="560"/>
                  </a:lnTo>
                  <a:lnTo>
                    <a:pt x="156" y="607"/>
                  </a:lnTo>
                  <a:lnTo>
                    <a:pt x="132" y="655"/>
                  </a:lnTo>
                  <a:lnTo>
                    <a:pt x="108" y="703"/>
                  </a:lnTo>
                  <a:cubicBezTo>
                    <a:pt x="108" y="714"/>
                    <a:pt x="96" y="726"/>
                    <a:pt x="84" y="750"/>
                  </a:cubicBezTo>
                  <a:cubicBezTo>
                    <a:pt x="72" y="762"/>
                    <a:pt x="72" y="774"/>
                    <a:pt x="60" y="786"/>
                  </a:cubicBezTo>
                  <a:lnTo>
                    <a:pt x="49" y="833"/>
                  </a:lnTo>
                  <a:lnTo>
                    <a:pt x="37" y="881"/>
                  </a:lnTo>
                  <a:cubicBezTo>
                    <a:pt x="37" y="905"/>
                    <a:pt x="25" y="917"/>
                    <a:pt x="25" y="929"/>
                  </a:cubicBezTo>
                  <a:cubicBezTo>
                    <a:pt x="13" y="953"/>
                    <a:pt x="13" y="964"/>
                    <a:pt x="13" y="976"/>
                  </a:cubicBezTo>
                  <a:lnTo>
                    <a:pt x="13" y="1024"/>
                  </a:lnTo>
                  <a:cubicBezTo>
                    <a:pt x="13" y="1048"/>
                    <a:pt x="13" y="1060"/>
                    <a:pt x="1" y="1072"/>
                  </a:cubicBezTo>
                  <a:cubicBezTo>
                    <a:pt x="1" y="1095"/>
                    <a:pt x="1" y="1107"/>
                    <a:pt x="1" y="1119"/>
                  </a:cubicBezTo>
                  <a:lnTo>
                    <a:pt x="1" y="1167"/>
                  </a:lnTo>
                  <a:lnTo>
                    <a:pt x="1" y="1214"/>
                  </a:lnTo>
                  <a:lnTo>
                    <a:pt x="1" y="14954"/>
                  </a:lnTo>
                  <a:cubicBezTo>
                    <a:pt x="1" y="14966"/>
                    <a:pt x="1" y="14978"/>
                    <a:pt x="1" y="14990"/>
                  </a:cubicBezTo>
                  <a:lnTo>
                    <a:pt x="1" y="15050"/>
                  </a:lnTo>
                  <a:cubicBezTo>
                    <a:pt x="1" y="15061"/>
                    <a:pt x="1" y="15073"/>
                    <a:pt x="1" y="15097"/>
                  </a:cubicBezTo>
                  <a:cubicBezTo>
                    <a:pt x="1" y="15109"/>
                    <a:pt x="13" y="15121"/>
                    <a:pt x="13" y="15145"/>
                  </a:cubicBezTo>
                  <a:lnTo>
                    <a:pt x="13" y="15192"/>
                  </a:lnTo>
                  <a:cubicBezTo>
                    <a:pt x="13" y="15204"/>
                    <a:pt x="13" y="15216"/>
                    <a:pt x="25" y="15240"/>
                  </a:cubicBezTo>
                  <a:cubicBezTo>
                    <a:pt x="37" y="15252"/>
                    <a:pt x="25" y="15276"/>
                    <a:pt x="37" y="15288"/>
                  </a:cubicBezTo>
                  <a:cubicBezTo>
                    <a:pt x="49" y="15300"/>
                    <a:pt x="49" y="15323"/>
                    <a:pt x="49" y="15335"/>
                  </a:cubicBezTo>
                  <a:lnTo>
                    <a:pt x="60" y="15383"/>
                  </a:lnTo>
                  <a:lnTo>
                    <a:pt x="84" y="15431"/>
                  </a:lnTo>
                  <a:cubicBezTo>
                    <a:pt x="84" y="15454"/>
                    <a:pt x="96" y="15466"/>
                    <a:pt x="108" y="15478"/>
                  </a:cubicBezTo>
                  <a:cubicBezTo>
                    <a:pt x="120" y="15502"/>
                    <a:pt x="120" y="15514"/>
                    <a:pt x="132" y="15526"/>
                  </a:cubicBezTo>
                  <a:cubicBezTo>
                    <a:pt x="144" y="15550"/>
                    <a:pt x="156" y="15561"/>
                    <a:pt x="156" y="15585"/>
                  </a:cubicBezTo>
                  <a:cubicBezTo>
                    <a:pt x="168" y="15597"/>
                    <a:pt x="179" y="15609"/>
                    <a:pt x="191" y="15633"/>
                  </a:cubicBezTo>
                  <a:cubicBezTo>
                    <a:pt x="203" y="15645"/>
                    <a:pt x="215" y="15657"/>
                    <a:pt x="227" y="15681"/>
                  </a:cubicBezTo>
                  <a:cubicBezTo>
                    <a:pt x="239" y="15692"/>
                    <a:pt x="251" y="15716"/>
                    <a:pt x="263" y="15728"/>
                  </a:cubicBezTo>
                  <a:cubicBezTo>
                    <a:pt x="275" y="15740"/>
                    <a:pt x="287" y="15764"/>
                    <a:pt x="310" y="15776"/>
                  </a:cubicBezTo>
                  <a:lnTo>
                    <a:pt x="358" y="15823"/>
                  </a:lnTo>
                  <a:lnTo>
                    <a:pt x="406" y="15871"/>
                  </a:lnTo>
                  <a:cubicBezTo>
                    <a:pt x="430" y="15895"/>
                    <a:pt x="441" y="15907"/>
                    <a:pt x="465" y="15931"/>
                  </a:cubicBezTo>
                  <a:lnTo>
                    <a:pt x="537" y="15978"/>
                  </a:lnTo>
                  <a:cubicBezTo>
                    <a:pt x="560" y="15990"/>
                    <a:pt x="584" y="16014"/>
                    <a:pt x="620" y="16026"/>
                  </a:cubicBezTo>
                  <a:cubicBezTo>
                    <a:pt x="644" y="16050"/>
                    <a:pt x="680" y="16062"/>
                    <a:pt x="715" y="16073"/>
                  </a:cubicBezTo>
                  <a:cubicBezTo>
                    <a:pt x="763" y="16097"/>
                    <a:pt x="811" y="16109"/>
                    <a:pt x="846" y="16121"/>
                  </a:cubicBezTo>
                  <a:cubicBezTo>
                    <a:pt x="965" y="16157"/>
                    <a:pt x="1084" y="16181"/>
                    <a:pt x="1203" y="16181"/>
                  </a:cubicBezTo>
                  <a:lnTo>
                    <a:pt x="1215" y="16181"/>
                  </a:lnTo>
                  <a:cubicBezTo>
                    <a:pt x="1322" y="16181"/>
                    <a:pt x="1430" y="16169"/>
                    <a:pt x="1537" y="16133"/>
                  </a:cubicBezTo>
                  <a:cubicBezTo>
                    <a:pt x="1584" y="16121"/>
                    <a:pt x="1632" y="16109"/>
                    <a:pt x="1680" y="16085"/>
                  </a:cubicBezTo>
                  <a:lnTo>
                    <a:pt x="1751" y="16050"/>
                  </a:lnTo>
                  <a:cubicBezTo>
                    <a:pt x="1775" y="16026"/>
                    <a:pt x="1811" y="16014"/>
                    <a:pt x="1834" y="16002"/>
                  </a:cubicBezTo>
                  <a:lnTo>
                    <a:pt x="1906" y="15954"/>
                  </a:lnTo>
                  <a:cubicBezTo>
                    <a:pt x="1930" y="15931"/>
                    <a:pt x="1954" y="15919"/>
                    <a:pt x="1965" y="15907"/>
                  </a:cubicBezTo>
                  <a:cubicBezTo>
                    <a:pt x="1989" y="15883"/>
                    <a:pt x="2001" y="15871"/>
                    <a:pt x="2025" y="15859"/>
                  </a:cubicBezTo>
                  <a:lnTo>
                    <a:pt x="2073" y="15812"/>
                  </a:lnTo>
                  <a:lnTo>
                    <a:pt x="2108" y="15752"/>
                  </a:lnTo>
                  <a:lnTo>
                    <a:pt x="2156" y="15704"/>
                  </a:lnTo>
                  <a:lnTo>
                    <a:pt x="2192" y="15657"/>
                  </a:lnTo>
                  <a:lnTo>
                    <a:pt x="2215" y="15609"/>
                  </a:lnTo>
                  <a:cubicBezTo>
                    <a:pt x="2227" y="15597"/>
                    <a:pt x="2239" y="15585"/>
                    <a:pt x="2251" y="15561"/>
                  </a:cubicBezTo>
                  <a:cubicBezTo>
                    <a:pt x="2263" y="15550"/>
                    <a:pt x="2263" y="15538"/>
                    <a:pt x="2275" y="15514"/>
                  </a:cubicBezTo>
                  <a:cubicBezTo>
                    <a:pt x="2287" y="15502"/>
                    <a:pt x="2287" y="15478"/>
                    <a:pt x="2299" y="15466"/>
                  </a:cubicBezTo>
                  <a:lnTo>
                    <a:pt x="2323" y="15419"/>
                  </a:lnTo>
                  <a:cubicBezTo>
                    <a:pt x="2323" y="15407"/>
                    <a:pt x="2335" y="15383"/>
                    <a:pt x="2335" y="15371"/>
                  </a:cubicBezTo>
                  <a:cubicBezTo>
                    <a:pt x="2335" y="15359"/>
                    <a:pt x="2346" y="15335"/>
                    <a:pt x="2358" y="15323"/>
                  </a:cubicBezTo>
                  <a:cubicBezTo>
                    <a:pt x="2358" y="15311"/>
                    <a:pt x="2370" y="15288"/>
                    <a:pt x="2370" y="15276"/>
                  </a:cubicBezTo>
                  <a:cubicBezTo>
                    <a:pt x="2370" y="15264"/>
                    <a:pt x="2382" y="15240"/>
                    <a:pt x="2382" y="15228"/>
                  </a:cubicBezTo>
                  <a:cubicBezTo>
                    <a:pt x="2382" y="15204"/>
                    <a:pt x="2382" y="15192"/>
                    <a:pt x="2394" y="15180"/>
                  </a:cubicBezTo>
                  <a:cubicBezTo>
                    <a:pt x="2406" y="15157"/>
                    <a:pt x="2394" y="15145"/>
                    <a:pt x="2394" y="15133"/>
                  </a:cubicBezTo>
                  <a:cubicBezTo>
                    <a:pt x="2406" y="15109"/>
                    <a:pt x="2394" y="15097"/>
                    <a:pt x="2394" y="15085"/>
                  </a:cubicBezTo>
                  <a:lnTo>
                    <a:pt x="2394" y="15026"/>
                  </a:lnTo>
                  <a:lnTo>
                    <a:pt x="2394" y="14978"/>
                  </a:lnTo>
                  <a:lnTo>
                    <a:pt x="2394" y="14954"/>
                  </a:lnTo>
                  <a:lnTo>
                    <a:pt x="2394" y="1226"/>
                  </a:lnTo>
                  <a:cubicBezTo>
                    <a:pt x="2394" y="1226"/>
                    <a:pt x="2418" y="1214"/>
                    <a:pt x="2418" y="1214"/>
                  </a:cubicBezTo>
                  <a:lnTo>
                    <a:pt x="2418" y="1167"/>
                  </a:lnTo>
                  <a:lnTo>
                    <a:pt x="2418" y="1119"/>
                  </a:lnTo>
                  <a:cubicBezTo>
                    <a:pt x="2418" y="1107"/>
                    <a:pt x="2418" y="1084"/>
                    <a:pt x="2418" y="1072"/>
                  </a:cubicBezTo>
                  <a:cubicBezTo>
                    <a:pt x="2418" y="1060"/>
                    <a:pt x="2418" y="1036"/>
                    <a:pt x="2406" y="1024"/>
                  </a:cubicBezTo>
                  <a:cubicBezTo>
                    <a:pt x="2406" y="1012"/>
                    <a:pt x="2406" y="988"/>
                    <a:pt x="2406" y="976"/>
                  </a:cubicBezTo>
                  <a:cubicBezTo>
                    <a:pt x="2406" y="964"/>
                    <a:pt x="2406" y="941"/>
                    <a:pt x="2394" y="929"/>
                  </a:cubicBezTo>
                  <a:cubicBezTo>
                    <a:pt x="2394" y="905"/>
                    <a:pt x="2394" y="893"/>
                    <a:pt x="2382" y="881"/>
                  </a:cubicBezTo>
                  <a:cubicBezTo>
                    <a:pt x="2382" y="869"/>
                    <a:pt x="2370" y="845"/>
                    <a:pt x="2370" y="833"/>
                  </a:cubicBezTo>
                  <a:cubicBezTo>
                    <a:pt x="2370" y="810"/>
                    <a:pt x="2358" y="798"/>
                    <a:pt x="2358" y="786"/>
                  </a:cubicBezTo>
                  <a:cubicBezTo>
                    <a:pt x="2346" y="762"/>
                    <a:pt x="2346" y="750"/>
                    <a:pt x="2335" y="738"/>
                  </a:cubicBezTo>
                  <a:cubicBezTo>
                    <a:pt x="2323" y="714"/>
                    <a:pt x="2323" y="703"/>
                    <a:pt x="2311" y="691"/>
                  </a:cubicBezTo>
                  <a:lnTo>
                    <a:pt x="2287" y="643"/>
                  </a:lnTo>
                  <a:cubicBezTo>
                    <a:pt x="2275" y="619"/>
                    <a:pt x="2263" y="607"/>
                    <a:pt x="2263" y="595"/>
                  </a:cubicBezTo>
                  <a:cubicBezTo>
                    <a:pt x="2251" y="572"/>
                    <a:pt x="2239" y="560"/>
                    <a:pt x="2227" y="548"/>
                  </a:cubicBezTo>
                  <a:lnTo>
                    <a:pt x="2192" y="500"/>
                  </a:lnTo>
                  <a:lnTo>
                    <a:pt x="2156" y="452"/>
                  </a:lnTo>
                  <a:lnTo>
                    <a:pt x="2108" y="393"/>
                  </a:lnTo>
                  <a:cubicBezTo>
                    <a:pt x="2096" y="381"/>
                    <a:pt x="2084" y="369"/>
                    <a:pt x="2073" y="345"/>
                  </a:cubicBezTo>
                  <a:lnTo>
                    <a:pt x="2013" y="298"/>
                  </a:lnTo>
                  <a:cubicBezTo>
                    <a:pt x="2001" y="286"/>
                    <a:pt x="1977" y="274"/>
                    <a:pt x="1954" y="250"/>
                  </a:cubicBezTo>
                  <a:lnTo>
                    <a:pt x="1894" y="202"/>
                  </a:lnTo>
                  <a:lnTo>
                    <a:pt x="1811" y="155"/>
                  </a:lnTo>
                  <a:cubicBezTo>
                    <a:pt x="1775" y="143"/>
                    <a:pt x="1739" y="119"/>
                    <a:pt x="1715" y="107"/>
                  </a:cubicBezTo>
                  <a:cubicBezTo>
                    <a:pt x="1668" y="95"/>
                    <a:pt x="1632" y="71"/>
                    <a:pt x="1584" y="60"/>
                  </a:cubicBezTo>
                  <a:cubicBezTo>
                    <a:pt x="1501" y="36"/>
                    <a:pt x="1418" y="12"/>
                    <a:pt x="1346" y="12"/>
                  </a:cubicBezTo>
                  <a:cubicBezTo>
                    <a:pt x="1299" y="0"/>
                    <a:pt x="1251" y="0"/>
                    <a:pt x="121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9" name="Google Shape;1509;p15"/>
            <p:cNvSpPr/>
            <p:nvPr/>
          </p:nvSpPr>
          <p:spPr>
            <a:xfrm>
              <a:off x="7449044" y="-169612"/>
              <a:ext cx="142572" cy="125041"/>
            </a:xfrm>
            <a:custGeom>
              <a:avLst/>
              <a:gdLst/>
              <a:ahLst/>
              <a:cxnLst/>
              <a:rect l="l" t="t" r="r" b="b"/>
              <a:pathLst>
                <a:path w="4359" h="3823" extrusionOk="0">
                  <a:moveTo>
                    <a:pt x="1131" y="0"/>
                  </a:moveTo>
                  <a:cubicBezTo>
                    <a:pt x="500" y="0"/>
                    <a:pt x="0" y="512"/>
                    <a:pt x="0" y="1131"/>
                  </a:cubicBezTo>
                  <a:lnTo>
                    <a:pt x="0" y="2679"/>
                  </a:lnTo>
                  <a:cubicBezTo>
                    <a:pt x="0" y="3310"/>
                    <a:pt x="512" y="3822"/>
                    <a:pt x="1143" y="3822"/>
                  </a:cubicBezTo>
                  <a:lnTo>
                    <a:pt x="3227" y="3822"/>
                  </a:lnTo>
                  <a:cubicBezTo>
                    <a:pt x="3846" y="3810"/>
                    <a:pt x="4358" y="3310"/>
                    <a:pt x="4358" y="2679"/>
                  </a:cubicBezTo>
                  <a:lnTo>
                    <a:pt x="4358" y="1131"/>
                  </a:lnTo>
                  <a:cubicBezTo>
                    <a:pt x="4346" y="512"/>
                    <a:pt x="3846" y="0"/>
                    <a:pt x="3215"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0" name="Google Shape;1510;p15"/>
            <p:cNvSpPr/>
            <p:nvPr/>
          </p:nvSpPr>
          <p:spPr>
            <a:xfrm>
              <a:off x="7448651" y="277825"/>
              <a:ext cx="142964" cy="124648"/>
            </a:xfrm>
            <a:custGeom>
              <a:avLst/>
              <a:gdLst/>
              <a:ahLst/>
              <a:cxnLst/>
              <a:rect l="l" t="t" r="r" b="b"/>
              <a:pathLst>
                <a:path w="4371" h="3811" extrusionOk="0">
                  <a:moveTo>
                    <a:pt x="1143" y="0"/>
                  </a:moveTo>
                  <a:cubicBezTo>
                    <a:pt x="512" y="0"/>
                    <a:pt x="0" y="501"/>
                    <a:pt x="12" y="1132"/>
                  </a:cubicBezTo>
                  <a:lnTo>
                    <a:pt x="12" y="2679"/>
                  </a:lnTo>
                  <a:cubicBezTo>
                    <a:pt x="12" y="3310"/>
                    <a:pt x="524" y="3810"/>
                    <a:pt x="1143" y="3810"/>
                  </a:cubicBezTo>
                  <a:lnTo>
                    <a:pt x="3227" y="3810"/>
                  </a:lnTo>
                  <a:cubicBezTo>
                    <a:pt x="3858" y="3810"/>
                    <a:pt x="4370" y="3298"/>
                    <a:pt x="4370" y="2679"/>
                  </a:cubicBezTo>
                  <a:lnTo>
                    <a:pt x="4370" y="1132"/>
                  </a:lnTo>
                  <a:cubicBezTo>
                    <a:pt x="4370" y="512"/>
                    <a:pt x="3858" y="0"/>
                    <a:pt x="3227"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1" name="Google Shape;1511;p15"/>
            <p:cNvSpPr/>
            <p:nvPr/>
          </p:nvSpPr>
          <p:spPr>
            <a:xfrm>
              <a:off x="7472004" y="-148189"/>
              <a:ext cx="80264" cy="529240"/>
            </a:xfrm>
            <a:custGeom>
              <a:avLst/>
              <a:gdLst/>
              <a:ahLst/>
              <a:cxnLst/>
              <a:rect l="l" t="t" r="r" b="b"/>
              <a:pathLst>
                <a:path w="2454" h="16181" extrusionOk="0">
                  <a:moveTo>
                    <a:pt x="1227" y="0"/>
                  </a:moveTo>
                  <a:cubicBezTo>
                    <a:pt x="930" y="0"/>
                    <a:pt x="632" y="119"/>
                    <a:pt x="418" y="310"/>
                  </a:cubicBezTo>
                  <a:lnTo>
                    <a:pt x="394" y="333"/>
                  </a:lnTo>
                  <a:cubicBezTo>
                    <a:pt x="358" y="369"/>
                    <a:pt x="334" y="393"/>
                    <a:pt x="299" y="429"/>
                  </a:cubicBezTo>
                  <a:cubicBezTo>
                    <a:pt x="287" y="452"/>
                    <a:pt x="263" y="476"/>
                    <a:pt x="251" y="500"/>
                  </a:cubicBezTo>
                  <a:cubicBezTo>
                    <a:pt x="227" y="524"/>
                    <a:pt x="203" y="560"/>
                    <a:pt x="179" y="595"/>
                  </a:cubicBezTo>
                  <a:cubicBezTo>
                    <a:pt x="168" y="631"/>
                    <a:pt x="144" y="655"/>
                    <a:pt x="132" y="691"/>
                  </a:cubicBezTo>
                  <a:cubicBezTo>
                    <a:pt x="120" y="726"/>
                    <a:pt x="96" y="750"/>
                    <a:pt x="84" y="786"/>
                  </a:cubicBezTo>
                  <a:cubicBezTo>
                    <a:pt x="72" y="833"/>
                    <a:pt x="60" y="869"/>
                    <a:pt x="48" y="917"/>
                  </a:cubicBezTo>
                  <a:cubicBezTo>
                    <a:pt x="48" y="941"/>
                    <a:pt x="37" y="964"/>
                    <a:pt x="25" y="1000"/>
                  </a:cubicBezTo>
                  <a:cubicBezTo>
                    <a:pt x="13" y="1072"/>
                    <a:pt x="1" y="1143"/>
                    <a:pt x="1" y="1226"/>
                  </a:cubicBezTo>
                  <a:lnTo>
                    <a:pt x="1" y="14954"/>
                  </a:lnTo>
                  <a:cubicBezTo>
                    <a:pt x="1" y="15633"/>
                    <a:pt x="549" y="16181"/>
                    <a:pt x="1227" y="16181"/>
                  </a:cubicBezTo>
                  <a:cubicBezTo>
                    <a:pt x="1311" y="16181"/>
                    <a:pt x="1394" y="16169"/>
                    <a:pt x="1477" y="16157"/>
                  </a:cubicBezTo>
                  <a:lnTo>
                    <a:pt x="1525" y="16145"/>
                  </a:lnTo>
                  <a:cubicBezTo>
                    <a:pt x="1584" y="16121"/>
                    <a:pt x="1656" y="16097"/>
                    <a:pt x="1715" y="16073"/>
                  </a:cubicBezTo>
                  <a:lnTo>
                    <a:pt x="1739" y="16073"/>
                  </a:lnTo>
                  <a:cubicBezTo>
                    <a:pt x="1882" y="16002"/>
                    <a:pt x="2013" y="15907"/>
                    <a:pt x="2120" y="15788"/>
                  </a:cubicBezTo>
                  <a:cubicBezTo>
                    <a:pt x="2334" y="15561"/>
                    <a:pt x="2442" y="15276"/>
                    <a:pt x="2442" y="14966"/>
                  </a:cubicBezTo>
                  <a:lnTo>
                    <a:pt x="2442" y="1226"/>
                  </a:lnTo>
                  <a:cubicBezTo>
                    <a:pt x="2454" y="548"/>
                    <a:pt x="1906" y="0"/>
                    <a:pt x="1227"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2" name="Google Shape;1512;p15"/>
            <p:cNvSpPr/>
            <p:nvPr/>
          </p:nvSpPr>
          <p:spPr>
            <a:xfrm>
              <a:off x="7484073" y="-148189"/>
              <a:ext cx="78694" cy="529240"/>
            </a:xfrm>
            <a:custGeom>
              <a:avLst/>
              <a:gdLst/>
              <a:ahLst/>
              <a:cxnLst/>
              <a:rect l="l" t="t" r="r" b="b"/>
              <a:pathLst>
                <a:path w="2406" h="16181" extrusionOk="0">
                  <a:moveTo>
                    <a:pt x="1132" y="0"/>
                  </a:moveTo>
                  <a:cubicBezTo>
                    <a:pt x="1037" y="0"/>
                    <a:pt x="953" y="24"/>
                    <a:pt x="870" y="48"/>
                  </a:cubicBezTo>
                  <a:cubicBezTo>
                    <a:pt x="822" y="60"/>
                    <a:pt x="787" y="71"/>
                    <a:pt x="739" y="83"/>
                  </a:cubicBezTo>
                  <a:cubicBezTo>
                    <a:pt x="703" y="107"/>
                    <a:pt x="668" y="119"/>
                    <a:pt x="644" y="131"/>
                  </a:cubicBezTo>
                  <a:cubicBezTo>
                    <a:pt x="608" y="155"/>
                    <a:pt x="584" y="167"/>
                    <a:pt x="561" y="179"/>
                  </a:cubicBezTo>
                  <a:cubicBezTo>
                    <a:pt x="537" y="202"/>
                    <a:pt x="513" y="214"/>
                    <a:pt x="489" y="226"/>
                  </a:cubicBezTo>
                  <a:lnTo>
                    <a:pt x="430" y="274"/>
                  </a:lnTo>
                  <a:lnTo>
                    <a:pt x="382" y="322"/>
                  </a:lnTo>
                  <a:cubicBezTo>
                    <a:pt x="358" y="333"/>
                    <a:pt x="346" y="357"/>
                    <a:pt x="334" y="369"/>
                  </a:cubicBezTo>
                  <a:cubicBezTo>
                    <a:pt x="311" y="381"/>
                    <a:pt x="299" y="393"/>
                    <a:pt x="287" y="417"/>
                  </a:cubicBezTo>
                  <a:lnTo>
                    <a:pt x="251" y="464"/>
                  </a:lnTo>
                  <a:lnTo>
                    <a:pt x="215" y="512"/>
                  </a:lnTo>
                  <a:lnTo>
                    <a:pt x="180" y="560"/>
                  </a:lnTo>
                  <a:cubicBezTo>
                    <a:pt x="168" y="572"/>
                    <a:pt x="156" y="583"/>
                    <a:pt x="156" y="607"/>
                  </a:cubicBezTo>
                  <a:lnTo>
                    <a:pt x="120" y="655"/>
                  </a:lnTo>
                  <a:cubicBezTo>
                    <a:pt x="120" y="667"/>
                    <a:pt x="108" y="679"/>
                    <a:pt x="96" y="703"/>
                  </a:cubicBezTo>
                  <a:cubicBezTo>
                    <a:pt x="96" y="714"/>
                    <a:pt x="84" y="726"/>
                    <a:pt x="72" y="750"/>
                  </a:cubicBezTo>
                  <a:cubicBezTo>
                    <a:pt x="72" y="762"/>
                    <a:pt x="72" y="774"/>
                    <a:pt x="60" y="786"/>
                  </a:cubicBezTo>
                  <a:lnTo>
                    <a:pt x="49" y="833"/>
                  </a:lnTo>
                  <a:lnTo>
                    <a:pt x="25" y="881"/>
                  </a:lnTo>
                  <a:cubicBezTo>
                    <a:pt x="25" y="905"/>
                    <a:pt x="25" y="917"/>
                    <a:pt x="13" y="929"/>
                  </a:cubicBezTo>
                  <a:cubicBezTo>
                    <a:pt x="13" y="953"/>
                    <a:pt x="13" y="964"/>
                    <a:pt x="1" y="976"/>
                  </a:cubicBezTo>
                  <a:lnTo>
                    <a:pt x="1" y="1024"/>
                  </a:lnTo>
                  <a:lnTo>
                    <a:pt x="1" y="1072"/>
                  </a:lnTo>
                  <a:lnTo>
                    <a:pt x="1" y="1119"/>
                  </a:lnTo>
                  <a:lnTo>
                    <a:pt x="1" y="1167"/>
                  </a:lnTo>
                  <a:lnTo>
                    <a:pt x="1" y="1214"/>
                  </a:lnTo>
                  <a:lnTo>
                    <a:pt x="1" y="14954"/>
                  </a:lnTo>
                  <a:lnTo>
                    <a:pt x="1" y="14990"/>
                  </a:lnTo>
                  <a:lnTo>
                    <a:pt x="1" y="15050"/>
                  </a:lnTo>
                  <a:lnTo>
                    <a:pt x="1" y="15097"/>
                  </a:lnTo>
                  <a:lnTo>
                    <a:pt x="1" y="15145"/>
                  </a:lnTo>
                  <a:lnTo>
                    <a:pt x="1" y="15192"/>
                  </a:lnTo>
                  <a:cubicBezTo>
                    <a:pt x="1" y="15204"/>
                    <a:pt x="13" y="15216"/>
                    <a:pt x="13" y="15240"/>
                  </a:cubicBezTo>
                  <a:cubicBezTo>
                    <a:pt x="25" y="15252"/>
                    <a:pt x="13" y="15276"/>
                    <a:pt x="25" y="15288"/>
                  </a:cubicBezTo>
                  <a:cubicBezTo>
                    <a:pt x="37" y="15300"/>
                    <a:pt x="37" y="15323"/>
                    <a:pt x="49" y="15335"/>
                  </a:cubicBezTo>
                  <a:cubicBezTo>
                    <a:pt x="49" y="15347"/>
                    <a:pt x="60" y="15371"/>
                    <a:pt x="60" y="15383"/>
                  </a:cubicBezTo>
                  <a:cubicBezTo>
                    <a:pt x="72" y="15407"/>
                    <a:pt x="72" y="15419"/>
                    <a:pt x="84" y="15431"/>
                  </a:cubicBezTo>
                  <a:cubicBezTo>
                    <a:pt x="84" y="15454"/>
                    <a:pt x="96" y="15466"/>
                    <a:pt x="108" y="15478"/>
                  </a:cubicBezTo>
                  <a:cubicBezTo>
                    <a:pt x="108" y="15502"/>
                    <a:pt x="120" y="15514"/>
                    <a:pt x="132" y="15526"/>
                  </a:cubicBezTo>
                  <a:cubicBezTo>
                    <a:pt x="132" y="15550"/>
                    <a:pt x="144" y="15561"/>
                    <a:pt x="156" y="15585"/>
                  </a:cubicBezTo>
                  <a:cubicBezTo>
                    <a:pt x="168" y="15597"/>
                    <a:pt x="180" y="15609"/>
                    <a:pt x="191" y="15633"/>
                  </a:cubicBezTo>
                  <a:cubicBezTo>
                    <a:pt x="191" y="15645"/>
                    <a:pt x="203" y="15669"/>
                    <a:pt x="227" y="15681"/>
                  </a:cubicBezTo>
                  <a:lnTo>
                    <a:pt x="263" y="15728"/>
                  </a:lnTo>
                  <a:lnTo>
                    <a:pt x="299" y="15776"/>
                  </a:lnTo>
                  <a:lnTo>
                    <a:pt x="346" y="15823"/>
                  </a:lnTo>
                  <a:lnTo>
                    <a:pt x="406" y="15871"/>
                  </a:lnTo>
                  <a:cubicBezTo>
                    <a:pt x="418" y="15895"/>
                    <a:pt x="441" y="15907"/>
                    <a:pt x="465" y="15931"/>
                  </a:cubicBezTo>
                  <a:cubicBezTo>
                    <a:pt x="489" y="15942"/>
                    <a:pt x="501" y="15966"/>
                    <a:pt x="525" y="15978"/>
                  </a:cubicBezTo>
                  <a:cubicBezTo>
                    <a:pt x="584" y="16014"/>
                    <a:pt x="644" y="16050"/>
                    <a:pt x="715" y="16073"/>
                  </a:cubicBezTo>
                  <a:cubicBezTo>
                    <a:pt x="751" y="16097"/>
                    <a:pt x="799" y="16109"/>
                    <a:pt x="846" y="16121"/>
                  </a:cubicBezTo>
                  <a:cubicBezTo>
                    <a:pt x="965" y="16157"/>
                    <a:pt x="1084" y="16181"/>
                    <a:pt x="1203" y="16181"/>
                  </a:cubicBezTo>
                  <a:lnTo>
                    <a:pt x="1215" y="16181"/>
                  </a:lnTo>
                  <a:cubicBezTo>
                    <a:pt x="1323" y="16181"/>
                    <a:pt x="1430" y="16169"/>
                    <a:pt x="1525" y="16133"/>
                  </a:cubicBezTo>
                  <a:cubicBezTo>
                    <a:pt x="1573" y="16121"/>
                    <a:pt x="1620" y="16109"/>
                    <a:pt x="1668" y="16085"/>
                  </a:cubicBezTo>
                  <a:cubicBezTo>
                    <a:pt x="1704" y="16073"/>
                    <a:pt x="1739" y="16062"/>
                    <a:pt x="1775" y="16038"/>
                  </a:cubicBezTo>
                  <a:lnTo>
                    <a:pt x="1858" y="15990"/>
                  </a:lnTo>
                  <a:lnTo>
                    <a:pt x="1918" y="15942"/>
                  </a:lnTo>
                  <a:cubicBezTo>
                    <a:pt x="1942" y="15931"/>
                    <a:pt x="1965" y="15919"/>
                    <a:pt x="1989" y="15907"/>
                  </a:cubicBezTo>
                  <a:lnTo>
                    <a:pt x="2037" y="15859"/>
                  </a:lnTo>
                  <a:lnTo>
                    <a:pt x="2085" y="15812"/>
                  </a:lnTo>
                  <a:lnTo>
                    <a:pt x="2132" y="15752"/>
                  </a:lnTo>
                  <a:cubicBezTo>
                    <a:pt x="2144" y="15740"/>
                    <a:pt x="2156" y="15728"/>
                    <a:pt x="2168" y="15704"/>
                  </a:cubicBezTo>
                  <a:cubicBezTo>
                    <a:pt x="2180" y="15692"/>
                    <a:pt x="2192" y="15681"/>
                    <a:pt x="2204" y="15657"/>
                  </a:cubicBezTo>
                  <a:lnTo>
                    <a:pt x="2239" y="15609"/>
                  </a:lnTo>
                  <a:lnTo>
                    <a:pt x="2275" y="15561"/>
                  </a:lnTo>
                  <a:cubicBezTo>
                    <a:pt x="2275" y="15550"/>
                    <a:pt x="2287" y="15538"/>
                    <a:pt x="2299" y="15514"/>
                  </a:cubicBezTo>
                  <a:cubicBezTo>
                    <a:pt x="2299" y="15502"/>
                    <a:pt x="2311" y="15478"/>
                    <a:pt x="2323" y="15466"/>
                  </a:cubicBezTo>
                  <a:cubicBezTo>
                    <a:pt x="2323" y="15454"/>
                    <a:pt x="2335" y="15431"/>
                    <a:pt x="2335" y="15419"/>
                  </a:cubicBezTo>
                  <a:cubicBezTo>
                    <a:pt x="2346" y="15407"/>
                    <a:pt x="2346" y="15383"/>
                    <a:pt x="2358" y="15371"/>
                  </a:cubicBezTo>
                  <a:cubicBezTo>
                    <a:pt x="2358" y="15359"/>
                    <a:pt x="2370" y="15335"/>
                    <a:pt x="2370" y="15323"/>
                  </a:cubicBezTo>
                  <a:lnTo>
                    <a:pt x="2394" y="15276"/>
                  </a:lnTo>
                  <a:cubicBezTo>
                    <a:pt x="2394" y="15264"/>
                    <a:pt x="2394" y="15240"/>
                    <a:pt x="2406" y="15228"/>
                  </a:cubicBezTo>
                  <a:lnTo>
                    <a:pt x="2406" y="15180"/>
                  </a:lnTo>
                  <a:cubicBezTo>
                    <a:pt x="2406" y="15157"/>
                    <a:pt x="2406" y="15145"/>
                    <a:pt x="2406" y="15133"/>
                  </a:cubicBezTo>
                  <a:lnTo>
                    <a:pt x="2406" y="15085"/>
                  </a:lnTo>
                  <a:lnTo>
                    <a:pt x="2406" y="15026"/>
                  </a:lnTo>
                  <a:lnTo>
                    <a:pt x="2406" y="14978"/>
                  </a:lnTo>
                  <a:cubicBezTo>
                    <a:pt x="2406" y="14978"/>
                    <a:pt x="2406" y="14966"/>
                    <a:pt x="2406" y="14954"/>
                  </a:cubicBezTo>
                  <a:lnTo>
                    <a:pt x="2406" y="1214"/>
                  </a:lnTo>
                  <a:lnTo>
                    <a:pt x="2406" y="1167"/>
                  </a:lnTo>
                  <a:lnTo>
                    <a:pt x="2406" y="1119"/>
                  </a:lnTo>
                  <a:lnTo>
                    <a:pt x="2406" y="1072"/>
                  </a:lnTo>
                  <a:cubicBezTo>
                    <a:pt x="2406" y="1060"/>
                    <a:pt x="2406" y="1036"/>
                    <a:pt x="2406" y="1024"/>
                  </a:cubicBezTo>
                  <a:lnTo>
                    <a:pt x="2406" y="976"/>
                  </a:lnTo>
                  <a:cubicBezTo>
                    <a:pt x="2406" y="964"/>
                    <a:pt x="2394" y="941"/>
                    <a:pt x="2394" y="929"/>
                  </a:cubicBezTo>
                  <a:cubicBezTo>
                    <a:pt x="2394" y="917"/>
                    <a:pt x="2382" y="893"/>
                    <a:pt x="2382" y="881"/>
                  </a:cubicBezTo>
                  <a:cubicBezTo>
                    <a:pt x="2370" y="869"/>
                    <a:pt x="2370" y="845"/>
                    <a:pt x="2358" y="833"/>
                  </a:cubicBezTo>
                  <a:cubicBezTo>
                    <a:pt x="2358" y="822"/>
                    <a:pt x="2358" y="798"/>
                    <a:pt x="2346" y="786"/>
                  </a:cubicBezTo>
                  <a:lnTo>
                    <a:pt x="2323" y="738"/>
                  </a:lnTo>
                  <a:cubicBezTo>
                    <a:pt x="2323" y="714"/>
                    <a:pt x="2311" y="703"/>
                    <a:pt x="2299" y="691"/>
                  </a:cubicBezTo>
                  <a:lnTo>
                    <a:pt x="2287" y="643"/>
                  </a:lnTo>
                  <a:cubicBezTo>
                    <a:pt x="2275" y="619"/>
                    <a:pt x="2263" y="607"/>
                    <a:pt x="2251" y="595"/>
                  </a:cubicBezTo>
                  <a:lnTo>
                    <a:pt x="2227" y="548"/>
                  </a:lnTo>
                  <a:cubicBezTo>
                    <a:pt x="2216" y="524"/>
                    <a:pt x="2204" y="512"/>
                    <a:pt x="2192" y="500"/>
                  </a:cubicBezTo>
                  <a:cubicBezTo>
                    <a:pt x="2180" y="476"/>
                    <a:pt x="2168" y="464"/>
                    <a:pt x="2156" y="452"/>
                  </a:cubicBezTo>
                  <a:lnTo>
                    <a:pt x="2108" y="393"/>
                  </a:lnTo>
                  <a:lnTo>
                    <a:pt x="2061" y="345"/>
                  </a:lnTo>
                  <a:lnTo>
                    <a:pt x="2013" y="298"/>
                  </a:lnTo>
                  <a:cubicBezTo>
                    <a:pt x="1989" y="286"/>
                    <a:pt x="1965" y="274"/>
                    <a:pt x="1954" y="250"/>
                  </a:cubicBezTo>
                  <a:lnTo>
                    <a:pt x="1882" y="202"/>
                  </a:lnTo>
                  <a:lnTo>
                    <a:pt x="1799" y="155"/>
                  </a:lnTo>
                  <a:cubicBezTo>
                    <a:pt x="1775" y="143"/>
                    <a:pt x="1739" y="119"/>
                    <a:pt x="1704" y="107"/>
                  </a:cubicBezTo>
                  <a:cubicBezTo>
                    <a:pt x="1668" y="95"/>
                    <a:pt x="1620" y="71"/>
                    <a:pt x="1573" y="60"/>
                  </a:cubicBezTo>
                  <a:cubicBezTo>
                    <a:pt x="1501" y="36"/>
                    <a:pt x="1418" y="12"/>
                    <a:pt x="1334" y="12"/>
                  </a:cubicBezTo>
                  <a:cubicBezTo>
                    <a:pt x="1287" y="0"/>
                    <a:pt x="1251" y="0"/>
                    <a:pt x="120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13" name="Google Shape;1513;p15"/>
          <p:cNvSpPr txBox="1">
            <a:spLocks noGrp="1"/>
          </p:cNvSpPr>
          <p:nvPr>
            <p:ph type="title" hasCustomPrompt="1"/>
          </p:nvPr>
        </p:nvSpPr>
        <p:spPr>
          <a:xfrm flipH="1">
            <a:off x="4741800" y="1270533"/>
            <a:ext cx="2708400" cy="1618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10666"/>
            </a:lvl1pPr>
            <a:lvl2pPr lvl="1" algn="r" rtl="0">
              <a:spcBef>
                <a:spcPts val="0"/>
              </a:spcBef>
              <a:spcAft>
                <a:spcPts val="0"/>
              </a:spcAft>
              <a:buClr>
                <a:schemeClr val="dk1"/>
              </a:buClr>
              <a:buSzPts val="2500"/>
              <a:buNone/>
              <a:defRPr sz="3333">
                <a:solidFill>
                  <a:schemeClr val="dk1"/>
                </a:solidFill>
              </a:defRPr>
            </a:lvl2pPr>
            <a:lvl3pPr lvl="2" algn="r" rtl="0">
              <a:spcBef>
                <a:spcPts val="0"/>
              </a:spcBef>
              <a:spcAft>
                <a:spcPts val="0"/>
              </a:spcAft>
              <a:buClr>
                <a:schemeClr val="dk1"/>
              </a:buClr>
              <a:buSzPts val="2500"/>
              <a:buNone/>
              <a:defRPr sz="3333">
                <a:solidFill>
                  <a:schemeClr val="dk1"/>
                </a:solidFill>
              </a:defRPr>
            </a:lvl3pPr>
            <a:lvl4pPr lvl="3" algn="r" rtl="0">
              <a:spcBef>
                <a:spcPts val="0"/>
              </a:spcBef>
              <a:spcAft>
                <a:spcPts val="0"/>
              </a:spcAft>
              <a:buClr>
                <a:schemeClr val="dk1"/>
              </a:buClr>
              <a:buSzPts val="2500"/>
              <a:buNone/>
              <a:defRPr sz="3333">
                <a:solidFill>
                  <a:schemeClr val="dk1"/>
                </a:solidFill>
              </a:defRPr>
            </a:lvl4pPr>
            <a:lvl5pPr lvl="4" algn="r" rtl="0">
              <a:spcBef>
                <a:spcPts val="0"/>
              </a:spcBef>
              <a:spcAft>
                <a:spcPts val="0"/>
              </a:spcAft>
              <a:buClr>
                <a:schemeClr val="dk1"/>
              </a:buClr>
              <a:buSzPts val="2500"/>
              <a:buNone/>
              <a:defRPr sz="3333">
                <a:solidFill>
                  <a:schemeClr val="dk1"/>
                </a:solidFill>
              </a:defRPr>
            </a:lvl5pPr>
            <a:lvl6pPr lvl="5" algn="r" rtl="0">
              <a:spcBef>
                <a:spcPts val="0"/>
              </a:spcBef>
              <a:spcAft>
                <a:spcPts val="0"/>
              </a:spcAft>
              <a:buClr>
                <a:schemeClr val="dk1"/>
              </a:buClr>
              <a:buSzPts val="2500"/>
              <a:buNone/>
              <a:defRPr sz="3333">
                <a:solidFill>
                  <a:schemeClr val="dk1"/>
                </a:solidFill>
              </a:defRPr>
            </a:lvl6pPr>
            <a:lvl7pPr lvl="6" algn="r" rtl="0">
              <a:spcBef>
                <a:spcPts val="0"/>
              </a:spcBef>
              <a:spcAft>
                <a:spcPts val="0"/>
              </a:spcAft>
              <a:buClr>
                <a:schemeClr val="dk1"/>
              </a:buClr>
              <a:buSzPts val="2500"/>
              <a:buNone/>
              <a:defRPr sz="3333">
                <a:solidFill>
                  <a:schemeClr val="dk1"/>
                </a:solidFill>
              </a:defRPr>
            </a:lvl7pPr>
            <a:lvl8pPr lvl="7" algn="r" rtl="0">
              <a:spcBef>
                <a:spcPts val="0"/>
              </a:spcBef>
              <a:spcAft>
                <a:spcPts val="0"/>
              </a:spcAft>
              <a:buClr>
                <a:schemeClr val="dk1"/>
              </a:buClr>
              <a:buSzPts val="2500"/>
              <a:buNone/>
              <a:defRPr sz="3333">
                <a:solidFill>
                  <a:schemeClr val="dk1"/>
                </a:solidFill>
              </a:defRPr>
            </a:lvl8pPr>
            <a:lvl9pPr lvl="8" algn="r" rtl="0">
              <a:spcBef>
                <a:spcPts val="0"/>
              </a:spcBef>
              <a:spcAft>
                <a:spcPts val="0"/>
              </a:spcAft>
              <a:buClr>
                <a:schemeClr val="dk1"/>
              </a:buClr>
              <a:buSzPts val="2500"/>
              <a:buNone/>
              <a:defRPr sz="3333">
                <a:solidFill>
                  <a:schemeClr val="dk1"/>
                </a:solidFill>
              </a:defRPr>
            </a:lvl9pPr>
          </a:lstStyle>
          <a:p>
            <a:r>
              <a:t>xx%</a:t>
            </a:r>
          </a:p>
        </p:txBody>
      </p:sp>
      <p:sp>
        <p:nvSpPr>
          <p:cNvPr id="1514" name="Google Shape;1514;p15"/>
          <p:cNvSpPr txBox="1">
            <a:spLocks noGrp="1"/>
          </p:cNvSpPr>
          <p:nvPr>
            <p:ph type="title" idx="2"/>
          </p:nvPr>
        </p:nvSpPr>
        <p:spPr>
          <a:xfrm>
            <a:off x="3759800" y="3070333"/>
            <a:ext cx="4672400" cy="112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sz="6667"/>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1515" name="Google Shape;1515;p15"/>
          <p:cNvSpPr txBox="1">
            <a:spLocks noGrp="1"/>
          </p:cNvSpPr>
          <p:nvPr>
            <p:ph type="subTitle" idx="1"/>
          </p:nvPr>
        </p:nvSpPr>
        <p:spPr>
          <a:xfrm>
            <a:off x="4014600" y="4328933"/>
            <a:ext cx="4162800" cy="87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2133"/>
            </a:lvl1pPr>
            <a:lvl2pPr lvl="1" algn="r" rtl="0">
              <a:spcBef>
                <a:spcPts val="0"/>
              </a:spcBef>
              <a:spcAft>
                <a:spcPts val="0"/>
              </a:spcAft>
              <a:buSzPts val="1400"/>
              <a:buNone/>
              <a:defRPr/>
            </a:lvl2pPr>
            <a:lvl3pPr lvl="2" algn="r" rtl="0">
              <a:spcBef>
                <a:spcPts val="0"/>
              </a:spcBef>
              <a:spcAft>
                <a:spcPts val="0"/>
              </a:spcAft>
              <a:buSzPts val="1400"/>
              <a:buNone/>
              <a:defRPr/>
            </a:lvl3pPr>
            <a:lvl4pPr lvl="3" algn="r" rtl="0">
              <a:spcBef>
                <a:spcPts val="0"/>
              </a:spcBef>
              <a:spcAft>
                <a:spcPts val="0"/>
              </a:spcAft>
              <a:buSzPts val="1400"/>
              <a:buNone/>
              <a:defRPr/>
            </a:lvl4pPr>
            <a:lvl5pPr lvl="4" algn="r" rtl="0">
              <a:spcBef>
                <a:spcPts val="0"/>
              </a:spcBef>
              <a:spcAft>
                <a:spcPts val="0"/>
              </a:spcAft>
              <a:buSzPts val="1400"/>
              <a:buNone/>
              <a:defRPr/>
            </a:lvl5pPr>
            <a:lvl6pPr lvl="5" algn="r" rtl="0">
              <a:spcBef>
                <a:spcPts val="0"/>
              </a:spcBef>
              <a:spcAft>
                <a:spcPts val="0"/>
              </a:spcAft>
              <a:buSzPts val="1400"/>
              <a:buNone/>
              <a:defRPr/>
            </a:lvl6pPr>
            <a:lvl7pPr lvl="6" algn="r" rtl="0">
              <a:spcBef>
                <a:spcPts val="0"/>
              </a:spcBef>
              <a:spcAft>
                <a:spcPts val="0"/>
              </a:spcAft>
              <a:buSzPts val="1400"/>
              <a:buNone/>
              <a:defRPr/>
            </a:lvl7pPr>
            <a:lvl8pPr lvl="7" algn="r" rtl="0">
              <a:spcBef>
                <a:spcPts val="0"/>
              </a:spcBef>
              <a:spcAft>
                <a:spcPts val="0"/>
              </a:spcAft>
              <a:buSzPts val="1400"/>
              <a:buNone/>
              <a:defRPr/>
            </a:lvl8pPr>
            <a:lvl9pPr lvl="8" algn="r" rtl="0">
              <a:spcBef>
                <a:spcPts val="0"/>
              </a:spcBef>
              <a:spcAft>
                <a:spcPts val="0"/>
              </a:spcAft>
              <a:buSzPts val="1400"/>
              <a:buNone/>
              <a:defRPr/>
            </a:lvl9pPr>
          </a:lstStyle>
          <a:p>
            <a:endParaRPr/>
          </a:p>
        </p:txBody>
      </p:sp>
    </p:spTree>
    <p:extLst>
      <p:ext uri="{BB962C8B-B14F-4D97-AF65-F5344CB8AC3E}">
        <p14:creationId xmlns:p14="http://schemas.microsoft.com/office/powerpoint/2010/main" val="40582270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pPr>
              <a:defRPr/>
            </a:pPr>
            <a:endParaRPr lang="en-US"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pPr>
              <a:defRPr/>
            </a:pPr>
            <a:endParaRPr lang="en-US"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4012F6D-D38C-4D40-A1B9-7F503AF9D077}" type="slidenum">
              <a:rPr lang="en-US" altLang="en-US" smtClean="0"/>
              <a:pPr/>
              <a:t>‹#›</a:t>
            </a:fld>
            <a:endParaRPr lang="en-US" altLang="en-US"/>
          </a:p>
        </p:txBody>
      </p:sp>
    </p:spTree>
    <p:extLst>
      <p:ext uri="{BB962C8B-B14F-4D97-AF65-F5344CB8AC3E}">
        <p14:creationId xmlns:p14="http://schemas.microsoft.com/office/powerpoint/2010/main" val="20017732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pPr>
              <a:defRPr/>
            </a:pPr>
            <a:endParaRPr lang="en-US"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pPr>
              <a:defRPr/>
            </a:pPr>
            <a:endParaRPr lang="en-US"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62F810F-A1B2-4F71-8ADA-2DB2A4BF3B6A}" type="slidenum">
              <a:rPr lang="en-US" altLang="en-US" smtClean="0"/>
              <a:pPr/>
              <a:t>‹#›</a:t>
            </a:fld>
            <a:endParaRPr lang="en-US" altLang="en-US"/>
          </a:p>
        </p:txBody>
      </p:sp>
      <p:sp>
        <p:nvSpPr>
          <p:cNvPr id="8" name="Rectangle 7">
            <a:extLst>
              <a:ext uri="{FF2B5EF4-FFF2-40B4-BE49-F238E27FC236}">
                <a16:creationId xmlns:a16="http://schemas.microsoft.com/office/drawing/2014/main" id="{5879649D-9E1C-4EC6-9C12-A2ACC6FEECC1}"/>
              </a:ext>
            </a:extLst>
          </p:cNvPr>
          <p:cNvSpPr/>
          <p:nvPr userDrawn="1"/>
        </p:nvSpPr>
        <p:spPr>
          <a:xfrm>
            <a:off x="335360" y="332656"/>
            <a:ext cx="11521280" cy="6192688"/>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Assorted circles and squares">
            <a:extLst>
              <a:ext uri="{FF2B5EF4-FFF2-40B4-BE49-F238E27FC236}">
                <a16:creationId xmlns:a16="http://schemas.microsoft.com/office/drawing/2014/main" id="{528D3581-FF3A-4714-8BE5-C7FE140C9F8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35149" y="0"/>
            <a:ext cx="2297642" cy="2297642"/>
          </a:xfrm>
          <a:prstGeom prst="rect">
            <a:avLst/>
          </a:prstGeom>
        </p:spPr>
      </p:pic>
      <p:pic>
        <p:nvPicPr>
          <p:cNvPr id="11" name="Picture 6">
            <a:extLst>
              <a:ext uri="{FF2B5EF4-FFF2-40B4-BE49-F238E27FC236}">
                <a16:creationId xmlns:a16="http://schemas.microsoft.com/office/drawing/2014/main" id="{CA950A7E-56F6-4A88-B4FF-8E02B53C3FF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299727" y="123245"/>
            <a:ext cx="1639976" cy="1684186"/>
          </a:xfrm>
          <a:prstGeom prst="rect">
            <a:avLst/>
          </a:prstGeom>
        </p:spPr>
      </p:pic>
    </p:spTree>
    <p:extLst>
      <p:ext uri="{BB962C8B-B14F-4D97-AF65-F5344CB8AC3E}">
        <p14:creationId xmlns:p14="http://schemas.microsoft.com/office/powerpoint/2010/main" val="2138319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250" fill="hold"/>
                                        <p:tgtEl>
                                          <p:spTgt spid="9"/>
                                        </p:tgtEl>
                                        <p:attrNameLst>
                                          <p:attrName>ppt_w</p:attrName>
                                        </p:attrNameLst>
                                      </p:cBhvr>
                                      <p:tavLst>
                                        <p:tav tm="0">
                                          <p:val>
                                            <p:fltVal val="0"/>
                                          </p:val>
                                        </p:tav>
                                        <p:tav tm="100000">
                                          <p:val>
                                            <p:strVal val="#ppt_w"/>
                                          </p:val>
                                        </p:tav>
                                      </p:tavLst>
                                    </p:anim>
                                    <p:anim calcmode="lin" valueType="num">
                                      <p:cBhvr>
                                        <p:cTn id="14" dur="250" fill="hold"/>
                                        <p:tgtEl>
                                          <p:spTgt spid="9"/>
                                        </p:tgtEl>
                                        <p:attrNameLst>
                                          <p:attrName>ppt_h</p:attrName>
                                        </p:attrNameLst>
                                      </p:cBhvr>
                                      <p:tavLst>
                                        <p:tav tm="0">
                                          <p:val>
                                            <p:fltVal val="0"/>
                                          </p:val>
                                        </p:tav>
                                        <p:tav tm="100000">
                                          <p:val>
                                            <p:strVal val="#ppt_h"/>
                                          </p:val>
                                        </p:tav>
                                      </p:tavLst>
                                    </p:anim>
                                    <p:animEffect transition="in" filter="fade">
                                      <p:cBhvr>
                                        <p:cTn id="15"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pPr>
              <a:defRPr/>
            </a:pPr>
            <a:endParaRPr lang="en-US"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pPr>
              <a:defRPr/>
            </a:pPr>
            <a:endParaRPr lang="en-US"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BC913111-08A0-4429-8EB6-FA2D50B3D80D}" type="slidenum">
              <a:rPr lang="en-US" altLang="en-US" smtClean="0"/>
              <a:pPr/>
              <a:t>‹#›</a:t>
            </a:fld>
            <a:endParaRPr lang="en-US" altLang="en-US"/>
          </a:p>
        </p:txBody>
      </p:sp>
    </p:spTree>
    <p:extLst>
      <p:ext uri="{BB962C8B-B14F-4D97-AF65-F5344CB8AC3E}">
        <p14:creationId xmlns:p14="http://schemas.microsoft.com/office/powerpoint/2010/main" val="41827976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38200" y="6356350"/>
            <a:ext cx="2743200" cy="365125"/>
          </a:xfrm>
          <a:prstGeom prst="rect">
            <a:avLst/>
          </a:prstGeom>
        </p:spPr>
        <p:txBody>
          <a:bodyPr/>
          <a:lstStyle/>
          <a:p>
            <a:pPr>
              <a:defRPr/>
            </a:pPr>
            <a:endParaRPr lang="en-US" alt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pPr>
              <a:defRPr/>
            </a:pPr>
            <a:endParaRPr lang="en-US" alt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C3A31D7B-F39D-4D0F-AAC4-F23F02FE2060}" type="slidenum">
              <a:rPr lang="en-US" altLang="en-US" smtClean="0"/>
              <a:pPr/>
              <a:t>‹#›</a:t>
            </a:fld>
            <a:endParaRPr lang="en-US" altLang="en-US"/>
          </a:p>
        </p:txBody>
      </p:sp>
    </p:spTree>
    <p:extLst>
      <p:ext uri="{BB962C8B-B14F-4D97-AF65-F5344CB8AC3E}">
        <p14:creationId xmlns:p14="http://schemas.microsoft.com/office/powerpoint/2010/main" val="10771835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838200" y="6356350"/>
            <a:ext cx="2743200" cy="365125"/>
          </a:xfrm>
          <a:prstGeom prst="rect">
            <a:avLst/>
          </a:prstGeom>
        </p:spPr>
        <p:txBody>
          <a:bodyPr/>
          <a:lstStyle/>
          <a:p>
            <a:pPr>
              <a:defRPr/>
            </a:pPr>
            <a:endParaRPr lang="en-US" alt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pPr>
              <a:defRPr/>
            </a:pPr>
            <a:endParaRPr lang="en-US" alt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4538FBF9-1A65-4F25-81EB-A284C44218B0}" type="slidenum">
              <a:rPr lang="en-US" altLang="en-US" smtClean="0"/>
              <a:pPr/>
              <a:t>‹#›</a:t>
            </a:fld>
            <a:endParaRPr lang="en-US" altLang="en-US"/>
          </a:p>
        </p:txBody>
      </p:sp>
    </p:spTree>
    <p:extLst>
      <p:ext uri="{BB962C8B-B14F-4D97-AF65-F5344CB8AC3E}">
        <p14:creationId xmlns:p14="http://schemas.microsoft.com/office/powerpoint/2010/main" val="17746066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pPr>
              <a:defRPr/>
            </a:pPr>
            <a:endParaRPr lang="en-US" alt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pPr>
              <a:defRPr/>
            </a:pPr>
            <a:endParaRPr lang="en-US" alt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C74ACC67-013A-431F-9A0F-AC55D1EA5D72}" type="slidenum">
              <a:rPr lang="en-US" altLang="en-US" smtClean="0"/>
              <a:pPr/>
              <a:t>‹#›</a:t>
            </a:fld>
            <a:endParaRPr lang="en-US" altLang="en-US"/>
          </a:p>
        </p:txBody>
      </p:sp>
    </p:spTree>
    <p:extLst>
      <p:ext uri="{BB962C8B-B14F-4D97-AF65-F5344CB8AC3E}">
        <p14:creationId xmlns:p14="http://schemas.microsoft.com/office/powerpoint/2010/main" val="21795891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pPr>
              <a:defRPr/>
            </a:pPr>
            <a:endParaRPr lang="en-US" alt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pPr>
              <a:defRPr/>
            </a:pPr>
            <a:endParaRPr lang="en-US" alt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253F3672-D54A-4B37-9AC7-CC4B520712E6}" type="slidenum">
              <a:rPr lang="en-US" altLang="en-US" smtClean="0"/>
              <a:pPr/>
              <a:t>‹#›</a:t>
            </a:fld>
            <a:endParaRPr lang="en-US" altLang="en-US"/>
          </a:p>
        </p:txBody>
      </p:sp>
    </p:spTree>
    <p:extLst>
      <p:ext uri="{BB962C8B-B14F-4D97-AF65-F5344CB8AC3E}">
        <p14:creationId xmlns:p14="http://schemas.microsoft.com/office/powerpoint/2010/main" val="1053780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38D853E-5205-4FBA-86A7-2DD23A04501C}" type="datetimeFigureOut">
              <a:rPr lang="en-US" smtClean="0"/>
              <a:t>1/31/2026</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16595670-6753-4004-A257-BA967EF58E5A}" type="slidenum">
              <a:rPr lang="en-US" smtClean="0"/>
              <a:t>‹#›</a:t>
            </a:fld>
            <a:endParaRPr lang="en-US"/>
          </a:p>
        </p:txBody>
      </p:sp>
    </p:spTree>
    <p:extLst>
      <p:ext uri="{BB962C8B-B14F-4D97-AF65-F5344CB8AC3E}">
        <p14:creationId xmlns:p14="http://schemas.microsoft.com/office/powerpoint/2010/main" val="4350611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pPr>
              <a:defRPr/>
            </a:pPr>
            <a:endParaRPr lang="en-US" alt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pPr>
              <a:defRPr/>
            </a:pPr>
            <a:endParaRPr lang="en-US" alt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9BEF696E-CCAD-4644-A12F-8956DB12CDA2}" type="slidenum">
              <a:rPr lang="en-US" altLang="en-US" smtClean="0"/>
              <a:pPr/>
              <a:t>‹#›</a:t>
            </a:fld>
            <a:endParaRPr lang="en-US" altLang="en-US"/>
          </a:p>
        </p:txBody>
      </p:sp>
    </p:spTree>
    <p:extLst>
      <p:ext uri="{BB962C8B-B14F-4D97-AF65-F5344CB8AC3E}">
        <p14:creationId xmlns:p14="http://schemas.microsoft.com/office/powerpoint/2010/main" val="3197592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pPr>
              <a:defRPr/>
            </a:pPr>
            <a:endParaRPr lang="en-US" alt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pPr>
              <a:defRPr/>
            </a:pPr>
            <a:endParaRPr lang="en-US" alt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78DAC45-21E0-40FB-A9D1-EE9C6417FCD8}" type="slidenum">
              <a:rPr lang="en-US" altLang="en-US" smtClean="0"/>
              <a:pPr/>
              <a:t>‹#›</a:t>
            </a:fld>
            <a:endParaRPr lang="en-US" altLang="en-US"/>
          </a:p>
        </p:txBody>
      </p:sp>
    </p:spTree>
    <p:extLst>
      <p:ext uri="{BB962C8B-B14F-4D97-AF65-F5344CB8AC3E}">
        <p14:creationId xmlns:p14="http://schemas.microsoft.com/office/powerpoint/2010/main" val="1487708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pPr>
              <a:defRPr/>
            </a:pPr>
            <a:endParaRPr lang="en-US"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pPr>
              <a:defRPr/>
            </a:pPr>
            <a:endParaRPr lang="en-US"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CF19D2C-6CB7-476A-B006-CF1FEBAA7CF9}" type="slidenum">
              <a:rPr lang="en-US" altLang="en-US" smtClean="0"/>
              <a:pPr/>
              <a:t>‹#›</a:t>
            </a:fld>
            <a:endParaRPr lang="en-US" altLang="en-US"/>
          </a:p>
        </p:txBody>
      </p:sp>
    </p:spTree>
    <p:extLst>
      <p:ext uri="{BB962C8B-B14F-4D97-AF65-F5344CB8AC3E}">
        <p14:creationId xmlns:p14="http://schemas.microsoft.com/office/powerpoint/2010/main" val="20151735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pPr>
              <a:defRPr/>
            </a:pPr>
            <a:endParaRPr lang="en-US"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pPr>
              <a:defRPr/>
            </a:pPr>
            <a:endParaRPr lang="en-US"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082F0DD-7A89-4CF3-B7EE-BFA86D58AAAA}" type="slidenum">
              <a:rPr lang="en-US" altLang="en-US" smtClean="0"/>
              <a:pPr/>
              <a:t>‹#›</a:t>
            </a:fld>
            <a:endParaRPr lang="en-US" altLang="en-US"/>
          </a:p>
        </p:txBody>
      </p:sp>
    </p:spTree>
    <p:extLst>
      <p:ext uri="{BB962C8B-B14F-4D97-AF65-F5344CB8AC3E}">
        <p14:creationId xmlns:p14="http://schemas.microsoft.com/office/powerpoint/2010/main" val="41185186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pPr>
              <a:defRPr/>
            </a:pPr>
            <a:endParaRPr lang="en-US"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pPr>
              <a:defRPr/>
            </a:pPr>
            <a:endParaRPr lang="en-US"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4012F6D-D38C-4D40-A1B9-7F503AF9D077}" type="slidenum">
              <a:rPr lang="en-US" altLang="en-US" smtClean="0"/>
              <a:pPr/>
              <a:t>‹#›</a:t>
            </a:fld>
            <a:endParaRPr lang="en-US" altLang="en-US"/>
          </a:p>
        </p:txBody>
      </p:sp>
    </p:spTree>
    <p:extLst>
      <p:ext uri="{BB962C8B-B14F-4D97-AF65-F5344CB8AC3E}">
        <p14:creationId xmlns:p14="http://schemas.microsoft.com/office/powerpoint/2010/main" val="37009247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pPr>
              <a:defRPr/>
            </a:pPr>
            <a:endParaRPr lang="en-US"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pPr>
              <a:defRPr/>
            </a:pPr>
            <a:endParaRPr lang="en-US"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62F810F-A1B2-4F71-8ADA-2DB2A4BF3B6A}" type="slidenum">
              <a:rPr lang="en-US" altLang="en-US" smtClean="0"/>
              <a:pPr/>
              <a:t>‹#›</a:t>
            </a:fld>
            <a:endParaRPr lang="en-US" altLang="en-US"/>
          </a:p>
        </p:txBody>
      </p:sp>
      <p:sp>
        <p:nvSpPr>
          <p:cNvPr id="8" name="Rectangle 7">
            <a:extLst>
              <a:ext uri="{FF2B5EF4-FFF2-40B4-BE49-F238E27FC236}">
                <a16:creationId xmlns:a16="http://schemas.microsoft.com/office/drawing/2014/main" id="{5879649D-9E1C-4EC6-9C12-A2ACC6FEECC1}"/>
              </a:ext>
            </a:extLst>
          </p:cNvPr>
          <p:cNvSpPr/>
          <p:nvPr/>
        </p:nvSpPr>
        <p:spPr>
          <a:xfrm>
            <a:off x="335360" y="332656"/>
            <a:ext cx="11521280" cy="6192688"/>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Assorted circles and squares">
            <a:extLst>
              <a:ext uri="{FF2B5EF4-FFF2-40B4-BE49-F238E27FC236}">
                <a16:creationId xmlns:a16="http://schemas.microsoft.com/office/drawing/2014/main" id="{528D3581-FF3A-4714-8BE5-C7FE140C9F8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35149" y="0"/>
            <a:ext cx="2297642" cy="2297642"/>
          </a:xfrm>
          <a:prstGeom prst="rect">
            <a:avLst/>
          </a:prstGeom>
        </p:spPr>
      </p:pic>
      <p:pic>
        <p:nvPicPr>
          <p:cNvPr id="11" name="Picture 6">
            <a:extLst>
              <a:ext uri="{FF2B5EF4-FFF2-40B4-BE49-F238E27FC236}">
                <a16:creationId xmlns:a16="http://schemas.microsoft.com/office/drawing/2014/main" id="{CA950A7E-56F6-4A88-B4FF-8E02B53C3FF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299727" y="123245"/>
            <a:ext cx="1639976" cy="1684186"/>
          </a:xfrm>
          <a:prstGeom prst="rect">
            <a:avLst/>
          </a:prstGeom>
        </p:spPr>
      </p:pic>
    </p:spTree>
    <p:extLst>
      <p:ext uri="{BB962C8B-B14F-4D97-AF65-F5344CB8AC3E}">
        <p14:creationId xmlns:p14="http://schemas.microsoft.com/office/powerpoint/2010/main" val="2341079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250" fill="hold"/>
                                        <p:tgtEl>
                                          <p:spTgt spid="9"/>
                                        </p:tgtEl>
                                        <p:attrNameLst>
                                          <p:attrName>ppt_w</p:attrName>
                                        </p:attrNameLst>
                                      </p:cBhvr>
                                      <p:tavLst>
                                        <p:tav tm="0">
                                          <p:val>
                                            <p:fltVal val="0"/>
                                          </p:val>
                                        </p:tav>
                                        <p:tav tm="100000">
                                          <p:val>
                                            <p:strVal val="#ppt_w"/>
                                          </p:val>
                                        </p:tav>
                                      </p:tavLst>
                                    </p:anim>
                                    <p:anim calcmode="lin" valueType="num">
                                      <p:cBhvr>
                                        <p:cTn id="14" dur="250" fill="hold"/>
                                        <p:tgtEl>
                                          <p:spTgt spid="9"/>
                                        </p:tgtEl>
                                        <p:attrNameLst>
                                          <p:attrName>ppt_h</p:attrName>
                                        </p:attrNameLst>
                                      </p:cBhvr>
                                      <p:tavLst>
                                        <p:tav tm="0">
                                          <p:val>
                                            <p:fltVal val="0"/>
                                          </p:val>
                                        </p:tav>
                                        <p:tav tm="100000">
                                          <p:val>
                                            <p:strVal val="#ppt_h"/>
                                          </p:val>
                                        </p:tav>
                                      </p:tavLst>
                                    </p:anim>
                                    <p:animEffect transition="in" filter="fade">
                                      <p:cBhvr>
                                        <p:cTn id="15"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pPr>
              <a:defRPr/>
            </a:pPr>
            <a:endParaRPr lang="en-US"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pPr>
              <a:defRPr/>
            </a:pPr>
            <a:endParaRPr lang="en-US"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BC913111-08A0-4429-8EB6-FA2D50B3D80D}" type="slidenum">
              <a:rPr lang="en-US" altLang="en-US" smtClean="0"/>
              <a:pPr/>
              <a:t>‹#›</a:t>
            </a:fld>
            <a:endParaRPr lang="en-US" altLang="en-US"/>
          </a:p>
        </p:txBody>
      </p:sp>
    </p:spTree>
    <p:extLst>
      <p:ext uri="{BB962C8B-B14F-4D97-AF65-F5344CB8AC3E}">
        <p14:creationId xmlns:p14="http://schemas.microsoft.com/office/powerpoint/2010/main" val="39160694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38200" y="6356350"/>
            <a:ext cx="2743200" cy="365125"/>
          </a:xfrm>
          <a:prstGeom prst="rect">
            <a:avLst/>
          </a:prstGeom>
        </p:spPr>
        <p:txBody>
          <a:bodyPr/>
          <a:lstStyle/>
          <a:p>
            <a:pPr>
              <a:defRPr/>
            </a:pPr>
            <a:endParaRPr lang="en-US" alt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pPr>
              <a:defRPr/>
            </a:pPr>
            <a:endParaRPr lang="en-US" alt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C3A31D7B-F39D-4D0F-AAC4-F23F02FE2060}" type="slidenum">
              <a:rPr lang="en-US" altLang="en-US" smtClean="0"/>
              <a:pPr/>
              <a:t>‹#›</a:t>
            </a:fld>
            <a:endParaRPr lang="en-US" altLang="en-US"/>
          </a:p>
        </p:txBody>
      </p:sp>
    </p:spTree>
    <p:extLst>
      <p:ext uri="{BB962C8B-B14F-4D97-AF65-F5344CB8AC3E}">
        <p14:creationId xmlns:p14="http://schemas.microsoft.com/office/powerpoint/2010/main" val="43603185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838200" y="6356350"/>
            <a:ext cx="2743200" cy="365125"/>
          </a:xfrm>
          <a:prstGeom prst="rect">
            <a:avLst/>
          </a:prstGeom>
        </p:spPr>
        <p:txBody>
          <a:bodyPr/>
          <a:lstStyle/>
          <a:p>
            <a:pPr>
              <a:defRPr/>
            </a:pPr>
            <a:endParaRPr lang="en-US" alt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pPr>
              <a:defRPr/>
            </a:pPr>
            <a:endParaRPr lang="en-US" alt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4538FBF9-1A65-4F25-81EB-A284C44218B0}" type="slidenum">
              <a:rPr lang="en-US" altLang="en-US" smtClean="0"/>
              <a:pPr/>
              <a:t>‹#›</a:t>
            </a:fld>
            <a:endParaRPr lang="en-US" altLang="en-US"/>
          </a:p>
        </p:txBody>
      </p:sp>
    </p:spTree>
    <p:extLst>
      <p:ext uri="{BB962C8B-B14F-4D97-AF65-F5344CB8AC3E}">
        <p14:creationId xmlns:p14="http://schemas.microsoft.com/office/powerpoint/2010/main" val="42563542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pPr>
              <a:defRPr/>
            </a:pPr>
            <a:endParaRPr lang="en-US" alt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pPr>
              <a:defRPr/>
            </a:pPr>
            <a:endParaRPr lang="en-US" alt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C74ACC67-013A-431F-9A0F-AC55D1EA5D72}" type="slidenum">
              <a:rPr lang="en-US" altLang="en-US" smtClean="0"/>
              <a:pPr/>
              <a:t>‹#›</a:t>
            </a:fld>
            <a:endParaRPr lang="en-US" altLang="en-US"/>
          </a:p>
        </p:txBody>
      </p:sp>
    </p:spTree>
    <p:extLst>
      <p:ext uri="{BB962C8B-B14F-4D97-AF65-F5344CB8AC3E}">
        <p14:creationId xmlns:p14="http://schemas.microsoft.com/office/powerpoint/2010/main" val="4127659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38D853E-5205-4FBA-86A7-2DD23A04501C}" type="datetimeFigureOut">
              <a:rPr lang="en-US" smtClean="0"/>
              <a:t>1/31/2026</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16595670-6753-4004-A257-BA967EF58E5A}" type="slidenum">
              <a:rPr lang="en-US" smtClean="0"/>
              <a:t>‹#›</a:t>
            </a:fld>
            <a:endParaRPr lang="en-US"/>
          </a:p>
        </p:txBody>
      </p:sp>
    </p:spTree>
    <p:extLst>
      <p:ext uri="{BB962C8B-B14F-4D97-AF65-F5344CB8AC3E}">
        <p14:creationId xmlns:p14="http://schemas.microsoft.com/office/powerpoint/2010/main" val="18526480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pPr>
              <a:defRPr/>
            </a:pPr>
            <a:endParaRPr lang="en-US" alt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pPr>
              <a:defRPr/>
            </a:pPr>
            <a:endParaRPr lang="en-US" alt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253F3672-D54A-4B37-9AC7-CC4B520712E6}" type="slidenum">
              <a:rPr lang="en-US" altLang="en-US" smtClean="0"/>
              <a:pPr/>
              <a:t>‹#›</a:t>
            </a:fld>
            <a:endParaRPr lang="en-US" altLang="en-US"/>
          </a:p>
        </p:txBody>
      </p:sp>
    </p:spTree>
    <p:extLst>
      <p:ext uri="{BB962C8B-B14F-4D97-AF65-F5344CB8AC3E}">
        <p14:creationId xmlns:p14="http://schemas.microsoft.com/office/powerpoint/2010/main" val="229813757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pPr>
              <a:defRPr/>
            </a:pPr>
            <a:endParaRPr lang="en-US" alt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pPr>
              <a:defRPr/>
            </a:pPr>
            <a:endParaRPr lang="en-US" alt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9BEF696E-CCAD-4644-A12F-8956DB12CDA2}" type="slidenum">
              <a:rPr lang="en-US" altLang="en-US" smtClean="0"/>
              <a:pPr/>
              <a:t>‹#›</a:t>
            </a:fld>
            <a:endParaRPr lang="en-US" altLang="en-US"/>
          </a:p>
        </p:txBody>
      </p:sp>
    </p:spTree>
    <p:extLst>
      <p:ext uri="{BB962C8B-B14F-4D97-AF65-F5344CB8AC3E}">
        <p14:creationId xmlns:p14="http://schemas.microsoft.com/office/powerpoint/2010/main" val="4972810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pPr>
              <a:defRPr/>
            </a:pPr>
            <a:endParaRPr lang="en-US" alt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pPr>
              <a:defRPr/>
            </a:pPr>
            <a:endParaRPr lang="en-US" alt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78DAC45-21E0-40FB-A9D1-EE9C6417FCD8}" type="slidenum">
              <a:rPr lang="en-US" altLang="en-US" smtClean="0"/>
              <a:pPr/>
              <a:t>‹#›</a:t>
            </a:fld>
            <a:endParaRPr lang="en-US" altLang="en-US"/>
          </a:p>
        </p:txBody>
      </p:sp>
    </p:spTree>
    <p:extLst>
      <p:ext uri="{BB962C8B-B14F-4D97-AF65-F5344CB8AC3E}">
        <p14:creationId xmlns:p14="http://schemas.microsoft.com/office/powerpoint/2010/main" val="7053831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pPr>
              <a:defRPr/>
            </a:pPr>
            <a:endParaRPr lang="en-US"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pPr>
              <a:defRPr/>
            </a:pPr>
            <a:endParaRPr lang="en-US"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CF19D2C-6CB7-476A-B006-CF1FEBAA7CF9}" type="slidenum">
              <a:rPr lang="en-US" altLang="en-US" smtClean="0"/>
              <a:pPr/>
              <a:t>‹#›</a:t>
            </a:fld>
            <a:endParaRPr lang="en-US" altLang="en-US"/>
          </a:p>
        </p:txBody>
      </p:sp>
    </p:spTree>
    <p:extLst>
      <p:ext uri="{BB962C8B-B14F-4D97-AF65-F5344CB8AC3E}">
        <p14:creationId xmlns:p14="http://schemas.microsoft.com/office/powerpoint/2010/main" val="41030657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pPr>
              <a:defRPr/>
            </a:pPr>
            <a:endParaRPr lang="en-US"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pPr>
              <a:defRPr/>
            </a:pPr>
            <a:endParaRPr lang="en-US"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082F0DD-7A89-4CF3-B7EE-BFA86D58AAAA}" type="slidenum">
              <a:rPr lang="en-US" altLang="en-US" smtClean="0"/>
              <a:pPr/>
              <a:t>‹#›</a:t>
            </a:fld>
            <a:endParaRPr lang="en-US" altLang="en-US"/>
          </a:p>
        </p:txBody>
      </p:sp>
    </p:spTree>
    <p:extLst>
      <p:ext uri="{BB962C8B-B14F-4D97-AF65-F5344CB8AC3E}">
        <p14:creationId xmlns:p14="http://schemas.microsoft.com/office/powerpoint/2010/main" val="33957693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userDrawn="1">
  <p:cSld name="Title slide">
    <p:spTree>
      <p:nvGrpSpPr>
        <p:cNvPr id="1" name="Shape 8"/>
        <p:cNvGrpSpPr/>
        <p:nvPr/>
      </p:nvGrpSpPr>
      <p:grpSpPr>
        <a:xfrm>
          <a:off x="0" y="0"/>
          <a:ext cx="0" cy="0"/>
          <a:chOff x="0" y="0"/>
          <a:chExt cx="0" cy="0"/>
        </a:xfrm>
      </p:grpSpPr>
      <p:sp>
        <p:nvSpPr>
          <p:cNvPr id="9" name="Google Shape;9;p2"/>
          <p:cNvSpPr/>
          <p:nvPr/>
        </p:nvSpPr>
        <p:spPr>
          <a:xfrm rot="-571728">
            <a:off x="6515832" y="-1031456"/>
            <a:ext cx="3498599" cy="2524120"/>
          </a:xfrm>
          <a:custGeom>
            <a:avLst/>
            <a:gdLst/>
            <a:ahLst/>
            <a:cxnLst/>
            <a:rect l="l" t="t" r="r" b="b"/>
            <a:pathLst>
              <a:path w="77154" h="55664" extrusionOk="0">
                <a:moveTo>
                  <a:pt x="37409" y="1"/>
                </a:moveTo>
                <a:cubicBezTo>
                  <a:pt x="29885" y="1"/>
                  <a:pt x="23753" y="6058"/>
                  <a:pt x="23670" y="13598"/>
                </a:cubicBezTo>
                <a:cubicBezTo>
                  <a:pt x="23587" y="13575"/>
                  <a:pt x="23503" y="13551"/>
                  <a:pt x="23408" y="13539"/>
                </a:cubicBezTo>
                <a:cubicBezTo>
                  <a:pt x="22631" y="13370"/>
                  <a:pt x="21847" y="13287"/>
                  <a:pt x="21070" y="13287"/>
                </a:cubicBezTo>
                <a:cubicBezTo>
                  <a:pt x="17862" y="13287"/>
                  <a:pt x="14766" y="14695"/>
                  <a:pt x="12657" y="17206"/>
                </a:cubicBezTo>
                <a:cubicBezTo>
                  <a:pt x="10026" y="20337"/>
                  <a:pt x="9347" y="24659"/>
                  <a:pt x="10895" y="28446"/>
                </a:cubicBezTo>
                <a:cubicBezTo>
                  <a:pt x="3811" y="29469"/>
                  <a:pt x="1" y="37328"/>
                  <a:pt x="3596" y="43531"/>
                </a:cubicBezTo>
                <a:cubicBezTo>
                  <a:pt x="5522" y="46858"/>
                  <a:pt x="8931" y="48573"/>
                  <a:pt x="12357" y="48573"/>
                </a:cubicBezTo>
                <a:cubicBezTo>
                  <a:pt x="15306" y="48573"/>
                  <a:pt x="18269" y="47303"/>
                  <a:pt x="20313" y="44698"/>
                </a:cubicBezTo>
                <a:cubicBezTo>
                  <a:pt x="23081" y="47690"/>
                  <a:pt x="26898" y="49270"/>
                  <a:pt x="30772" y="49270"/>
                </a:cubicBezTo>
                <a:cubicBezTo>
                  <a:pt x="33078" y="49270"/>
                  <a:pt x="35404" y="48710"/>
                  <a:pt x="37541" y="47555"/>
                </a:cubicBezTo>
                <a:cubicBezTo>
                  <a:pt x="39923" y="49778"/>
                  <a:pt x="43011" y="50945"/>
                  <a:pt x="46141" y="50945"/>
                </a:cubicBezTo>
                <a:cubicBezTo>
                  <a:pt x="47938" y="50945"/>
                  <a:pt x="49749" y="50560"/>
                  <a:pt x="51447" y="49770"/>
                </a:cubicBezTo>
                <a:cubicBezTo>
                  <a:pt x="54016" y="53457"/>
                  <a:pt x="58227" y="55664"/>
                  <a:pt x="62710" y="55664"/>
                </a:cubicBezTo>
                <a:cubicBezTo>
                  <a:pt x="62758" y="55664"/>
                  <a:pt x="62806" y="55664"/>
                  <a:pt x="62854" y="55663"/>
                </a:cubicBezTo>
                <a:cubicBezTo>
                  <a:pt x="67402" y="55627"/>
                  <a:pt x="71629" y="53330"/>
                  <a:pt x="74153" y="49555"/>
                </a:cubicBezTo>
                <a:cubicBezTo>
                  <a:pt x="76665" y="45769"/>
                  <a:pt x="77153" y="40995"/>
                  <a:pt x="75450" y="36780"/>
                </a:cubicBezTo>
                <a:cubicBezTo>
                  <a:pt x="73748" y="32565"/>
                  <a:pt x="70069" y="29469"/>
                  <a:pt x="65628" y="28517"/>
                </a:cubicBezTo>
                <a:cubicBezTo>
                  <a:pt x="64701" y="28311"/>
                  <a:pt x="63748" y="28212"/>
                  <a:pt x="62799" y="28212"/>
                </a:cubicBezTo>
                <a:cubicBezTo>
                  <a:pt x="62651" y="28212"/>
                  <a:pt x="62502" y="28214"/>
                  <a:pt x="62354" y="28219"/>
                </a:cubicBezTo>
                <a:cubicBezTo>
                  <a:pt x="62461" y="27874"/>
                  <a:pt x="62556" y="27529"/>
                  <a:pt x="62627" y="27172"/>
                </a:cubicBezTo>
                <a:cubicBezTo>
                  <a:pt x="64121" y="20265"/>
                  <a:pt x="58827" y="13847"/>
                  <a:pt x="51895" y="13847"/>
                </a:cubicBezTo>
                <a:cubicBezTo>
                  <a:pt x="51645" y="13847"/>
                  <a:pt x="51392" y="13855"/>
                  <a:pt x="51138" y="13872"/>
                </a:cubicBezTo>
                <a:cubicBezTo>
                  <a:pt x="51221" y="6288"/>
                  <a:pt x="45125" y="73"/>
                  <a:pt x="37541" y="2"/>
                </a:cubicBezTo>
                <a:cubicBezTo>
                  <a:pt x="37497" y="1"/>
                  <a:pt x="37453" y="1"/>
                  <a:pt x="37409" y="1"/>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 name="Google Shape;11;p2"/>
          <p:cNvSpPr/>
          <p:nvPr/>
        </p:nvSpPr>
        <p:spPr>
          <a:xfrm rot="-571728">
            <a:off x="2424999" y="412377"/>
            <a:ext cx="3498599" cy="2524120"/>
          </a:xfrm>
          <a:custGeom>
            <a:avLst/>
            <a:gdLst/>
            <a:ahLst/>
            <a:cxnLst/>
            <a:rect l="l" t="t" r="r" b="b"/>
            <a:pathLst>
              <a:path w="77154" h="55664" extrusionOk="0">
                <a:moveTo>
                  <a:pt x="37409" y="1"/>
                </a:moveTo>
                <a:cubicBezTo>
                  <a:pt x="29885" y="1"/>
                  <a:pt x="23753" y="6058"/>
                  <a:pt x="23670" y="13598"/>
                </a:cubicBezTo>
                <a:cubicBezTo>
                  <a:pt x="23587" y="13575"/>
                  <a:pt x="23503" y="13551"/>
                  <a:pt x="23408" y="13539"/>
                </a:cubicBezTo>
                <a:cubicBezTo>
                  <a:pt x="22631" y="13370"/>
                  <a:pt x="21847" y="13287"/>
                  <a:pt x="21070" y="13287"/>
                </a:cubicBezTo>
                <a:cubicBezTo>
                  <a:pt x="17862" y="13287"/>
                  <a:pt x="14766" y="14695"/>
                  <a:pt x="12657" y="17206"/>
                </a:cubicBezTo>
                <a:cubicBezTo>
                  <a:pt x="10026" y="20337"/>
                  <a:pt x="9347" y="24659"/>
                  <a:pt x="10895" y="28446"/>
                </a:cubicBezTo>
                <a:cubicBezTo>
                  <a:pt x="3811" y="29469"/>
                  <a:pt x="1" y="37328"/>
                  <a:pt x="3596" y="43531"/>
                </a:cubicBezTo>
                <a:cubicBezTo>
                  <a:pt x="5522" y="46858"/>
                  <a:pt x="8931" y="48573"/>
                  <a:pt x="12357" y="48573"/>
                </a:cubicBezTo>
                <a:cubicBezTo>
                  <a:pt x="15306" y="48573"/>
                  <a:pt x="18269" y="47303"/>
                  <a:pt x="20313" y="44698"/>
                </a:cubicBezTo>
                <a:cubicBezTo>
                  <a:pt x="23081" y="47690"/>
                  <a:pt x="26898" y="49270"/>
                  <a:pt x="30772" y="49270"/>
                </a:cubicBezTo>
                <a:cubicBezTo>
                  <a:pt x="33078" y="49270"/>
                  <a:pt x="35404" y="48710"/>
                  <a:pt x="37541" y="47555"/>
                </a:cubicBezTo>
                <a:cubicBezTo>
                  <a:pt x="39923" y="49778"/>
                  <a:pt x="43011" y="50945"/>
                  <a:pt x="46141" y="50945"/>
                </a:cubicBezTo>
                <a:cubicBezTo>
                  <a:pt x="47938" y="50945"/>
                  <a:pt x="49749" y="50560"/>
                  <a:pt x="51447" y="49770"/>
                </a:cubicBezTo>
                <a:cubicBezTo>
                  <a:pt x="54016" y="53457"/>
                  <a:pt x="58227" y="55664"/>
                  <a:pt x="62710" y="55664"/>
                </a:cubicBezTo>
                <a:cubicBezTo>
                  <a:pt x="62758" y="55664"/>
                  <a:pt x="62806" y="55664"/>
                  <a:pt x="62854" y="55663"/>
                </a:cubicBezTo>
                <a:cubicBezTo>
                  <a:pt x="67402" y="55627"/>
                  <a:pt x="71629" y="53330"/>
                  <a:pt x="74153" y="49555"/>
                </a:cubicBezTo>
                <a:cubicBezTo>
                  <a:pt x="76665" y="45769"/>
                  <a:pt x="77153" y="40995"/>
                  <a:pt x="75450" y="36780"/>
                </a:cubicBezTo>
                <a:cubicBezTo>
                  <a:pt x="73748" y="32565"/>
                  <a:pt x="70069" y="29469"/>
                  <a:pt x="65628" y="28517"/>
                </a:cubicBezTo>
                <a:cubicBezTo>
                  <a:pt x="64701" y="28311"/>
                  <a:pt x="63748" y="28212"/>
                  <a:pt x="62799" y="28212"/>
                </a:cubicBezTo>
                <a:cubicBezTo>
                  <a:pt x="62651" y="28212"/>
                  <a:pt x="62502" y="28214"/>
                  <a:pt x="62354" y="28219"/>
                </a:cubicBezTo>
                <a:cubicBezTo>
                  <a:pt x="62461" y="27874"/>
                  <a:pt x="62556" y="27529"/>
                  <a:pt x="62627" y="27172"/>
                </a:cubicBezTo>
                <a:cubicBezTo>
                  <a:pt x="64121" y="20265"/>
                  <a:pt x="58827" y="13847"/>
                  <a:pt x="51895" y="13847"/>
                </a:cubicBezTo>
                <a:cubicBezTo>
                  <a:pt x="51645" y="13847"/>
                  <a:pt x="51392" y="13855"/>
                  <a:pt x="51138" y="13872"/>
                </a:cubicBezTo>
                <a:cubicBezTo>
                  <a:pt x="51221" y="6288"/>
                  <a:pt x="45125" y="73"/>
                  <a:pt x="37541" y="2"/>
                </a:cubicBezTo>
                <a:cubicBezTo>
                  <a:pt x="37497" y="1"/>
                  <a:pt x="37453" y="1"/>
                  <a:pt x="37409" y="1"/>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2" name="Google Shape;12;p2"/>
          <p:cNvGrpSpPr/>
          <p:nvPr/>
        </p:nvGrpSpPr>
        <p:grpSpPr>
          <a:xfrm>
            <a:off x="-124682" y="-79165"/>
            <a:ext cx="12504012" cy="7016336"/>
            <a:chOff x="-93512" y="-59374"/>
            <a:chExt cx="9378009" cy="5262252"/>
          </a:xfrm>
        </p:grpSpPr>
        <p:grpSp>
          <p:nvGrpSpPr>
            <p:cNvPr id="13" name="Google Shape;13;p2"/>
            <p:cNvGrpSpPr/>
            <p:nvPr/>
          </p:nvGrpSpPr>
          <p:grpSpPr>
            <a:xfrm>
              <a:off x="-93512" y="-59374"/>
              <a:ext cx="9331015" cy="5262252"/>
              <a:chOff x="-46525" y="7001"/>
              <a:chExt cx="9331015" cy="5262252"/>
            </a:xfrm>
          </p:grpSpPr>
          <p:sp>
            <p:nvSpPr>
              <p:cNvPr id="14" name="Google Shape;14;p2"/>
              <p:cNvSpPr/>
              <p:nvPr/>
            </p:nvSpPr>
            <p:spPr>
              <a:xfrm>
                <a:off x="-46525" y="7001"/>
                <a:ext cx="9331015" cy="5262252"/>
              </a:xfrm>
              <a:custGeom>
                <a:avLst/>
                <a:gdLst/>
                <a:ahLst/>
                <a:cxnLst/>
                <a:rect l="l" t="t" r="r" b="b"/>
                <a:pathLst>
                  <a:path w="284960" h="189973" extrusionOk="0">
                    <a:moveTo>
                      <a:pt x="0" y="0"/>
                    </a:moveTo>
                    <a:lnTo>
                      <a:pt x="0" y="189972"/>
                    </a:lnTo>
                    <a:lnTo>
                      <a:pt x="284960" y="189972"/>
                    </a:lnTo>
                    <a:lnTo>
                      <a:pt x="284960" y="56901"/>
                    </a:lnTo>
                    <a:cubicBezTo>
                      <a:pt x="271190" y="100184"/>
                      <a:pt x="231433" y="122889"/>
                      <a:pt x="190368" y="128117"/>
                    </a:cubicBezTo>
                    <a:cubicBezTo>
                      <a:pt x="184259" y="128908"/>
                      <a:pt x="178088" y="129303"/>
                      <a:pt x="171948" y="129303"/>
                    </a:cubicBezTo>
                    <a:cubicBezTo>
                      <a:pt x="171592" y="129308"/>
                      <a:pt x="171237" y="129311"/>
                      <a:pt x="170883" y="129311"/>
                    </a:cubicBezTo>
                    <a:cubicBezTo>
                      <a:pt x="169311" y="129311"/>
                      <a:pt x="167767" y="129261"/>
                      <a:pt x="166204" y="129212"/>
                    </a:cubicBezTo>
                    <a:cubicBezTo>
                      <a:pt x="165413" y="129181"/>
                      <a:pt x="164593" y="129151"/>
                      <a:pt x="163802" y="129090"/>
                    </a:cubicBezTo>
                    <a:cubicBezTo>
                      <a:pt x="152951" y="128573"/>
                      <a:pt x="142222" y="126719"/>
                      <a:pt x="131857" y="123588"/>
                    </a:cubicBezTo>
                    <a:cubicBezTo>
                      <a:pt x="121856" y="120518"/>
                      <a:pt x="112677" y="116263"/>
                      <a:pt x="104804" y="110853"/>
                    </a:cubicBezTo>
                    <a:lnTo>
                      <a:pt x="103984" y="110275"/>
                    </a:lnTo>
                    <a:cubicBezTo>
                      <a:pt x="92129" y="101947"/>
                      <a:pt x="83375" y="90944"/>
                      <a:pt x="79546" y="77570"/>
                    </a:cubicBezTo>
                    <a:cubicBezTo>
                      <a:pt x="77296" y="69636"/>
                      <a:pt x="74621" y="61855"/>
                      <a:pt x="71521" y="54226"/>
                    </a:cubicBezTo>
                    <a:cubicBezTo>
                      <a:pt x="70883" y="52645"/>
                      <a:pt x="70244" y="51095"/>
                      <a:pt x="69576" y="49606"/>
                    </a:cubicBezTo>
                    <a:cubicBezTo>
                      <a:pt x="68816" y="47873"/>
                      <a:pt x="68056" y="46232"/>
                      <a:pt x="67296" y="44621"/>
                    </a:cubicBezTo>
                    <a:cubicBezTo>
                      <a:pt x="48208" y="4833"/>
                      <a:pt x="26110" y="0"/>
                      <a:pt x="2611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 name="Google Shape;15;p2"/>
              <p:cNvSpPr/>
              <p:nvPr/>
            </p:nvSpPr>
            <p:spPr>
              <a:xfrm>
                <a:off x="-46525" y="7001"/>
                <a:ext cx="9331015" cy="5262252"/>
              </a:xfrm>
              <a:custGeom>
                <a:avLst/>
                <a:gdLst/>
                <a:ahLst/>
                <a:cxnLst/>
                <a:rect l="l" t="t" r="r" b="b"/>
                <a:pathLst>
                  <a:path w="284960" h="189973" extrusionOk="0">
                    <a:moveTo>
                      <a:pt x="0" y="0"/>
                    </a:moveTo>
                    <a:lnTo>
                      <a:pt x="0" y="189972"/>
                    </a:lnTo>
                    <a:lnTo>
                      <a:pt x="284960" y="189972"/>
                    </a:lnTo>
                    <a:lnTo>
                      <a:pt x="284960" y="85594"/>
                    </a:lnTo>
                    <a:cubicBezTo>
                      <a:pt x="275811" y="102676"/>
                      <a:pt x="258546" y="121522"/>
                      <a:pt x="218241" y="133315"/>
                    </a:cubicBezTo>
                    <a:cubicBezTo>
                      <a:pt x="203695" y="137570"/>
                      <a:pt x="188105" y="139661"/>
                      <a:pt x="172631" y="139661"/>
                    </a:cubicBezTo>
                    <a:cubicBezTo>
                      <a:pt x="123438" y="139661"/>
                      <a:pt x="75424" y="118521"/>
                      <a:pt x="65898" y="78542"/>
                    </a:cubicBezTo>
                    <a:cubicBezTo>
                      <a:pt x="53405" y="25988"/>
                      <a:pt x="10395" y="0"/>
                      <a:pt x="1039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 name="Google Shape;16;p2"/>
              <p:cNvSpPr/>
              <p:nvPr/>
            </p:nvSpPr>
            <p:spPr>
              <a:xfrm>
                <a:off x="-46525" y="427955"/>
                <a:ext cx="9331015" cy="4841295"/>
              </a:xfrm>
              <a:custGeom>
                <a:avLst/>
                <a:gdLst/>
                <a:ahLst/>
                <a:cxnLst/>
                <a:rect l="l" t="t" r="r" b="b"/>
                <a:pathLst>
                  <a:path w="284960" h="174776" extrusionOk="0">
                    <a:moveTo>
                      <a:pt x="0" y="1"/>
                    </a:moveTo>
                    <a:lnTo>
                      <a:pt x="0" y="174775"/>
                    </a:lnTo>
                    <a:lnTo>
                      <a:pt x="284960" y="174775"/>
                    </a:lnTo>
                    <a:lnTo>
                      <a:pt x="284960" y="97084"/>
                    </a:lnTo>
                    <a:cubicBezTo>
                      <a:pt x="273835" y="111401"/>
                      <a:pt x="253318" y="126690"/>
                      <a:pt x="212162" y="135291"/>
                    </a:cubicBezTo>
                    <a:cubicBezTo>
                      <a:pt x="198601" y="138120"/>
                      <a:pt x="184547" y="139671"/>
                      <a:pt x="170599" y="139671"/>
                    </a:cubicBezTo>
                    <a:cubicBezTo>
                      <a:pt x="120831" y="139671"/>
                      <a:pt x="72399" y="119915"/>
                      <a:pt x="52433" y="67874"/>
                    </a:cubicBezTo>
                    <a:cubicBezTo>
                      <a:pt x="26870" y="1277"/>
                      <a:pt x="0" y="1"/>
                      <a:pt x="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 name="Google Shape;17;p2"/>
              <p:cNvSpPr/>
              <p:nvPr/>
            </p:nvSpPr>
            <p:spPr>
              <a:xfrm>
                <a:off x="-46525" y="1070370"/>
                <a:ext cx="9331015" cy="4198877"/>
              </a:xfrm>
              <a:custGeom>
                <a:avLst/>
                <a:gdLst/>
                <a:ahLst/>
                <a:cxnLst/>
                <a:rect l="l" t="t" r="r" b="b"/>
                <a:pathLst>
                  <a:path w="284960" h="151584" extrusionOk="0">
                    <a:moveTo>
                      <a:pt x="0" y="1"/>
                    </a:moveTo>
                    <a:lnTo>
                      <a:pt x="0" y="151583"/>
                    </a:lnTo>
                    <a:lnTo>
                      <a:pt x="284960" y="151583"/>
                    </a:lnTo>
                    <a:lnTo>
                      <a:pt x="284960" y="102616"/>
                    </a:lnTo>
                    <a:cubicBezTo>
                      <a:pt x="257060" y="128494"/>
                      <a:pt x="218375" y="139934"/>
                      <a:pt x="179725" y="139934"/>
                    </a:cubicBezTo>
                    <a:cubicBezTo>
                      <a:pt x="119590" y="139934"/>
                      <a:pt x="59541" y="112241"/>
                      <a:pt x="40335" y="68147"/>
                    </a:cubicBezTo>
                    <a:cubicBezTo>
                      <a:pt x="21703" y="25351"/>
                      <a:pt x="7933" y="7448"/>
                      <a:pt x="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 name="Google Shape;18;p2"/>
              <p:cNvSpPr/>
              <p:nvPr/>
            </p:nvSpPr>
            <p:spPr>
              <a:xfrm>
                <a:off x="-46525" y="2363621"/>
                <a:ext cx="3143193" cy="2905619"/>
              </a:xfrm>
              <a:custGeom>
                <a:avLst/>
                <a:gdLst/>
                <a:ahLst/>
                <a:cxnLst/>
                <a:rect l="l" t="t" r="r" b="b"/>
                <a:pathLst>
                  <a:path w="95990" h="104896" extrusionOk="0">
                    <a:moveTo>
                      <a:pt x="0" y="0"/>
                    </a:moveTo>
                    <a:lnTo>
                      <a:pt x="0" y="104895"/>
                    </a:lnTo>
                    <a:lnTo>
                      <a:pt x="95990" y="104895"/>
                    </a:lnTo>
                    <a:cubicBezTo>
                      <a:pt x="52007" y="88208"/>
                      <a:pt x="27174" y="60548"/>
                      <a:pt x="19909" y="38481"/>
                    </a:cubicBezTo>
                    <a:cubicBezTo>
                      <a:pt x="10395" y="9666"/>
                      <a:pt x="0" y="0"/>
                      <a:pt x="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 name="Google Shape;19;p2"/>
              <p:cNvSpPr/>
              <p:nvPr/>
            </p:nvSpPr>
            <p:spPr>
              <a:xfrm>
                <a:off x="-46525" y="4224332"/>
                <a:ext cx="1119748" cy="1044899"/>
              </a:xfrm>
              <a:custGeom>
                <a:avLst/>
                <a:gdLst/>
                <a:ahLst/>
                <a:cxnLst/>
                <a:rect l="l" t="t" r="r" b="b"/>
                <a:pathLst>
                  <a:path w="34196" h="37722" extrusionOk="0">
                    <a:moveTo>
                      <a:pt x="0" y="0"/>
                    </a:moveTo>
                    <a:lnTo>
                      <a:pt x="0" y="37721"/>
                    </a:lnTo>
                    <a:lnTo>
                      <a:pt x="34195" y="37721"/>
                    </a:lnTo>
                    <a:cubicBezTo>
                      <a:pt x="17356" y="27873"/>
                      <a:pt x="6018" y="12007"/>
                      <a:pt x="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0" name="Google Shape;20;p2"/>
            <p:cNvSpPr/>
            <p:nvPr/>
          </p:nvSpPr>
          <p:spPr>
            <a:xfrm>
              <a:off x="8652452" y="4829600"/>
              <a:ext cx="632044" cy="373260"/>
            </a:xfrm>
            <a:custGeom>
              <a:avLst/>
              <a:gdLst/>
              <a:ahLst/>
              <a:cxnLst/>
              <a:rect l="l" t="t" r="r" b="b"/>
              <a:pathLst>
                <a:path w="19302" h="11399" extrusionOk="0">
                  <a:moveTo>
                    <a:pt x="19302" y="0"/>
                  </a:moveTo>
                  <a:cubicBezTo>
                    <a:pt x="13891" y="4286"/>
                    <a:pt x="7387" y="8086"/>
                    <a:pt x="0" y="11399"/>
                  </a:cubicBezTo>
                  <a:lnTo>
                    <a:pt x="19302" y="11399"/>
                  </a:lnTo>
                  <a:lnTo>
                    <a:pt x="1930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3" name="Google Shape;23;p2"/>
          <p:cNvGrpSpPr/>
          <p:nvPr/>
        </p:nvGrpSpPr>
        <p:grpSpPr>
          <a:xfrm>
            <a:off x="109153" y="140213"/>
            <a:ext cx="12697548" cy="6831679"/>
            <a:chOff x="81864" y="105159"/>
            <a:chExt cx="9523161" cy="5123759"/>
          </a:xfrm>
        </p:grpSpPr>
        <p:sp>
          <p:nvSpPr>
            <p:cNvPr id="24" name="Google Shape;24;p2"/>
            <p:cNvSpPr/>
            <p:nvPr/>
          </p:nvSpPr>
          <p:spPr>
            <a:xfrm>
              <a:off x="5073375" y="3782263"/>
              <a:ext cx="322506" cy="315531"/>
            </a:xfrm>
            <a:custGeom>
              <a:avLst/>
              <a:gdLst/>
              <a:ahLst/>
              <a:cxnLst/>
              <a:rect l="l" t="t" r="r" b="b"/>
              <a:pathLst>
                <a:path w="9849" h="9636" extrusionOk="0">
                  <a:moveTo>
                    <a:pt x="7447" y="1"/>
                  </a:moveTo>
                  <a:lnTo>
                    <a:pt x="4529" y="1855"/>
                  </a:lnTo>
                  <a:lnTo>
                    <a:pt x="1368" y="548"/>
                  </a:lnTo>
                  <a:lnTo>
                    <a:pt x="1368" y="548"/>
                  </a:lnTo>
                  <a:lnTo>
                    <a:pt x="2250" y="3861"/>
                  </a:lnTo>
                  <a:lnTo>
                    <a:pt x="0" y="6475"/>
                  </a:lnTo>
                  <a:lnTo>
                    <a:pt x="3435" y="6688"/>
                  </a:lnTo>
                  <a:lnTo>
                    <a:pt x="5229" y="9636"/>
                  </a:lnTo>
                  <a:lnTo>
                    <a:pt x="6475" y="6414"/>
                  </a:lnTo>
                  <a:lnTo>
                    <a:pt x="9849" y="5624"/>
                  </a:lnTo>
                  <a:lnTo>
                    <a:pt x="7174" y="3435"/>
                  </a:lnTo>
                  <a:lnTo>
                    <a:pt x="744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 name="Google Shape;25;p2"/>
            <p:cNvSpPr/>
            <p:nvPr/>
          </p:nvSpPr>
          <p:spPr>
            <a:xfrm>
              <a:off x="81864" y="4869574"/>
              <a:ext cx="367301" cy="359344"/>
            </a:xfrm>
            <a:custGeom>
              <a:avLst/>
              <a:gdLst/>
              <a:ahLst/>
              <a:cxnLst/>
              <a:rect l="l" t="t" r="r" b="b"/>
              <a:pathLst>
                <a:path w="11217" h="10974" extrusionOk="0">
                  <a:moveTo>
                    <a:pt x="8481" y="1"/>
                  </a:moveTo>
                  <a:lnTo>
                    <a:pt x="5168" y="2129"/>
                  </a:lnTo>
                  <a:lnTo>
                    <a:pt x="1551" y="639"/>
                  </a:lnTo>
                  <a:lnTo>
                    <a:pt x="2554" y="4439"/>
                  </a:lnTo>
                  <a:lnTo>
                    <a:pt x="1" y="7417"/>
                  </a:lnTo>
                  <a:lnTo>
                    <a:pt x="3922" y="7630"/>
                  </a:lnTo>
                  <a:lnTo>
                    <a:pt x="5958" y="10974"/>
                  </a:lnTo>
                  <a:lnTo>
                    <a:pt x="7387" y="7326"/>
                  </a:lnTo>
                  <a:lnTo>
                    <a:pt x="11217" y="6414"/>
                  </a:lnTo>
                  <a:lnTo>
                    <a:pt x="8177" y="3922"/>
                  </a:lnTo>
                  <a:lnTo>
                    <a:pt x="848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 name="Google Shape;26;p2"/>
            <p:cNvSpPr/>
            <p:nvPr/>
          </p:nvSpPr>
          <p:spPr>
            <a:xfrm>
              <a:off x="186363" y="3669733"/>
              <a:ext cx="158289" cy="155310"/>
            </a:xfrm>
            <a:custGeom>
              <a:avLst/>
              <a:gdLst/>
              <a:ahLst/>
              <a:cxnLst/>
              <a:rect l="l" t="t" r="r" b="b"/>
              <a:pathLst>
                <a:path w="4834" h="4743" extrusionOk="0">
                  <a:moveTo>
                    <a:pt x="3648" y="1"/>
                  </a:moveTo>
                  <a:lnTo>
                    <a:pt x="2219" y="913"/>
                  </a:lnTo>
                  <a:lnTo>
                    <a:pt x="669" y="274"/>
                  </a:lnTo>
                  <a:lnTo>
                    <a:pt x="1095" y="1916"/>
                  </a:lnTo>
                  <a:lnTo>
                    <a:pt x="1" y="3192"/>
                  </a:lnTo>
                  <a:lnTo>
                    <a:pt x="1703" y="3283"/>
                  </a:lnTo>
                  <a:lnTo>
                    <a:pt x="2584" y="4742"/>
                  </a:lnTo>
                  <a:lnTo>
                    <a:pt x="3192" y="3162"/>
                  </a:lnTo>
                  <a:lnTo>
                    <a:pt x="4834" y="2767"/>
                  </a:lnTo>
                  <a:lnTo>
                    <a:pt x="3526" y="1703"/>
                  </a:lnTo>
                  <a:lnTo>
                    <a:pt x="36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 name="Google Shape;27;p2"/>
            <p:cNvSpPr/>
            <p:nvPr/>
          </p:nvSpPr>
          <p:spPr>
            <a:xfrm>
              <a:off x="7053062" y="3669732"/>
              <a:ext cx="158289" cy="155310"/>
            </a:xfrm>
            <a:custGeom>
              <a:avLst/>
              <a:gdLst/>
              <a:ahLst/>
              <a:cxnLst/>
              <a:rect l="l" t="t" r="r" b="b"/>
              <a:pathLst>
                <a:path w="4834" h="4743" extrusionOk="0">
                  <a:moveTo>
                    <a:pt x="3648" y="1"/>
                  </a:moveTo>
                  <a:lnTo>
                    <a:pt x="2219" y="943"/>
                  </a:lnTo>
                  <a:lnTo>
                    <a:pt x="669" y="274"/>
                  </a:lnTo>
                  <a:lnTo>
                    <a:pt x="1095" y="1916"/>
                  </a:lnTo>
                  <a:lnTo>
                    <a:pt x="0" y="3192"/>
                  </a:lnTo>
                  <a:lnTo>
                    <a:pt x="1672" y="3284"/>
                  </a:lnTo>
                  <a:lnTo>
                    <a:pt x="2554" y="4743"/>
                  </a:lnTo>
                  <a:lnTo>
                    <a:pt x="3192" y="3162"/>
                  </a:lnTo>
                  <a:lnTo>
                    <a:pt x="4833" y="2767"/>
                  </a:lnTo>
                  <a:lnTo>
                    <a:pt x="3526" y="1703"/>
                  </a:lnTo>
                  <a:lnTo>
                    <a:pt x="36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 name="Google Shape;28;p2"/>
            <p:cNvSpPr/>
            <p:nvPr/>
          </p:nvSpPr>
          <p:spPr>
            <a:xfrm>
              <a:off x="1789314" y="4971591"/>
              <a:ext cx="159272" cy="155310"/>
            </a:xfrm>
            <a:custGeom>
              <a:avLst/>
              <a:gdLst/>
              <a:ahLst/>
              <a:cxnLst/>
              <a:rect l="l" t="t" r="r" b="b"/>
              <a:pathLst>
                <a:path w="4864" h="4743" extrusionOk="0">
                  <a:moveTo>
                    <a:pt x="3679" y="0"/>
                  </a:moveTo>
                  <a:lnTo>
                    <a:pt x="2250" y="912"/>
                  </a:lnTo>
                  <a:lnTo>
                    <a:pt x="700" y="274"/>
                  </a:lnTo>
                  <a:lnTo>
                    <a:pt x="1125" y="1915"/>
                  </a:lnTo>
                  <a:lnTo>
                    <a:pt x="1" y="3192"/>
                  </a:lnTo>
                  <a:lnTo>
                    <a:pt x="1703" y="3283"/>
                  </a:lnTo>
                  <a:lnTo>
                    <a:pt x="2584" y="4742"/>
                  </a:lnTo>
                  <a:lnTo>
                    <a:pt x="3192" y="3162"/>
                  </a:lnTo>
                  <a:lnTo>
                    <a:pt x="4864" y="2766"/>
                  </a:lnTo>
                  <a:lnTo>
                    <a:pt x="3527" y="1703"/>
                  </a:lnTo>
                  <a:lnTo>
                    <a:pt x="367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 name="Google Shape;29;p2"/>
            <p:cNvSpPr/>
            <p:nvPr/>
          </p:nvSpPr>
          <p:spPr>
            <a:xfrm>
              <a:off x="4338428" y="4930299"/>
              <a:ext cx="242870" cy="237892"/>
            </a:xfrm>
            <a:custGeom>
              <a:avLst/>
              <a:gdLst/>
              <a:ahLst/>
              <a:cxnLst/>
              <a:rect l="l" t="t" r="r" b="b"/>
              <a:pathLst>
                <a:path w="7417" h="7265" extrusionOk="0">
                  <a:moveTo>
                    <a:pt x="5593" y="0"/>
                  </a:moveTo>
                  <a:lnTo>
                    <a:pt x="3405" y="1429"/>
                  </a:lnTo>
                  <a:lnTo>
                    <a:pt x="1003" y="426"/>
                  </a:lnTo>
                  <a:lnTo>
                    <a:pt x="1672" y="2948"/>
                  </a:lnTo>
                  <a:lnTo>
                    <a:pt x="0" y="4924"/>
                  </a:lnTo>
                  <a:lnTo>
                    <a:pt x="2584" y="5046"/>
                  </a:lnTo>
                  <a:lnTo>
                    <a:pt x="3952" y="7265"/>
                  </a:lnTo>
                  <a:lnTo>
                    <a:pt x="4864" y="4863"/>
                  </a:lnTo>
                  <a:lnTo>
                    <a:pt x="7417" y="4255"/>
                  </a:lnTo>
                  <a:lnTo>
                    <a:pt x="5380" y="2614"/>
                  </a:lnTo>
                  <a:lnTo>
                    <a:pt x="559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 name="Google Shape;30;p2"/>
            <p:cNvSpPr/>
            <p:nvPr/>
          </p:nvSpPr>
          <p:spPr>
            <a:xfrm>
              <a:off x="8915257" y="2526422"/>
              <a:ext cx="286680" cy="281236"/>
            </a:xfrm>
            <a:custGeom>
              <a:avLst/>
              <a:gdLst/>
              <a:ahLst/>
              <a:cxnLst/>
              <a:rect l="l" t="t" r="r" b="b"/>
              <a:pathLst>
                <a:path w="4834" h="4742" extrusionOk="0">
                  <a:moveTo>
                    <a:pt x="3648" y="0"/>
                  </a:moveTo>
                  <a:lnTo>
                    <a:pt x="2219" y="912"/>
                  </a:lnTo>
                  <a:lnTo>
                    <a:pt x="669" y="274"/>
                  </a:lnTo>
                  <a:lnTo>
                    <a:pt x="669" y="274"/>
                  </a:lnTo>
                  <a:lnTo>
                    <a:pt x="1094" y="1915"/>
                  </a:lnTo>
                  <a:lnTo>
                    <a:pt x="0" y="3192"/>
                  </a:lnTo>
                  <a:lnTo>
                    <a:pt x="1672" y="3283"/>
                  </a:lnTo>
                  <a:lnTo>
                    <a:pt x="2553" y="4742"/>
                  </a:lnTo>
                  <a:lnTo>
                    <a:pt x="3192" y="3161"/>
                  </a:lnTo>
                  <a:lnTo>
                    <a:pt x="4833" y="2766"/>
                  </a:lnTo>
                  <a:lnTo>
                    <a:pt x="3526" y="1702"/>
                  </a:lnTo>
                  <a:lnTo>
                    <a:pt x="364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 name="Google Shape;31;p2"/>
            <p:cNvSpPr/>
            <p:nvPr/>
          </p:nvSpPr>
          <p:spPr>
            <a:xfrm>
              <a:off x="7312825" y="4883093"/>
              <a:ext cx="242872" cy="236731"/>
            </a:xfrm>
            <a:custGeom>
              <a:avLst/>
              <a:gdLst/>
              <a:ahLst/>
              <a:cxnLst/>
              <a:rect l="l" t="t" r="r" b="b"/>
              <a:pathLst>
                <a:path w="4834" h="4712" extrusionOk="0">
                  <a:moveTo>
                    <a:pt x="3648" y="1"/>
                  </a:moveTo>
                  <a:lnTo>
                    <a:pt x="2219" y="912"/>
                  </a:lnTo>
                  <a:lnTo>
                    <a:pt x="669" y="244"/>
                  </a:lnTo>
                  <a:lnTo>
                    <a:pt x="669" y="244"/>
                  </a:lnTo>
                  <a:lnTo>
                    <a:pt x="1094" y="1885"/>
                  </a:lnTo>
                  <a:lnTo>
                    <a:pt x="0" y="3192"/>
                  </a:lnTo>
                  <a:lnTo>
                    <a:pt x="1672" y="3283"/>
                  </a:lnTo>
                  <a:lnTo>
                    <a:pt x="2553" y="4712"/>
                  </a:lnTo>
                  <a:lnTo>
                    <a:pt x="3161" y="3131"/>
                  </a:lnTo>
                  <a:lnTo>
                    <a:pt x="4833" y="2736"/>
                  </a:lnTo>
                  <a:lnTo>
                    <a:pt x="3496" y="1672"/>
                  </a:lnTo>
                  <a:lnTo>
                    <a:pt x="36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 name="Google Shape;32;p2"/>
            <p:cNvSpPr/>
            <p:nvPr/>
          </p:nvSpPr>
          <p:spPr>
            <a:xfrm>
              <a:off x="702932" y="105159"/>
              <a:ext cx="430990" cy="450931"/>
            </a:xfrm>
            <a:custGeom>
              <a:avLst/>
              <a:gdLst/>
              <a:ahLst/>
              <a:cxnLst/>
              <a:rect l="l" t="t" r="r" b="b"/>
              <a:pathLst>
                <a:path w="13162" h="13771" extrusionOk="0">
                  <a:moveTo>
                    <a:pt x="4894" y="1"/>
                  </a:moveTo>
                  <a:lnTo>
                    <a:pt x="4286" y="4773"/>
                  </a:lnTo>
                  <a:lnTo>
                    <a:pt x="0" y="6962"/>
                  </a:lnTo>
                  <a:lnTo>
                    <a:pt x="4347" y="9028"/>
                  </a:lnTo>
                  <a:lnTo>
                    <a:pt x="5107" y="13770"/>
                  </a:lnTo>
                  <a:lnTo>
                    <a:pt x="8420" y="10275"/>
                  </a:lnTo>
                  <a:lnTo>
                    <a:pt x="13162" y="11004"/>
                  </a:lnTo>
                  <a:lnTo>
                    <a:pt x="10852" y="6779"/>
                  </a:lnTo>
                  <a:lnTo>
                    <a:pt x="13010" y="2493"/>
                  </a:lnTo>
                  <a:lnTo>
                    <a:pt x="8298" y="3405"/>
                  </a:lnTo>
                  <a:lnTo>
                    <a:pt x="489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 name="Google Shape;33;p2"/>
            <p:cNvSpPr/>
            <p:nvPr/>
          </p:nvSpPr>
          <p:spPr>
            <a:xfrm>
              <a:off x="8915252" y="4194710"/>
              <a:ext cx="689773" cy="674874"/>
            </a:xfrm>
            <a:custGeom>
              <a:avLst/>
              <a:gdLst/>
              <a:ahLst/>
              <a:cxnLst/>
              <a:rect l="l" t="t" r="r" b="b"/>
              <a:pathLst>
                <a:path w="21065" h="20610" extrusionOk="0">
                  <a:moveTo>
                    <a:pt x="15928" y="1"/>
                  </a:moveTo>
                  <a:lnTo>
                    <a:pt x="9727" y="4013"/>
                  </a:lnTo>
                  <a:lnTo>
                    <a:pt x="2918" y="1156"/>
                  </a:lnTo>
                  <a:lnTo>
                    <a:pt x="2918" y="1156"/>
                  </a:lnTo>
                  <a:lnTo>
                    <a:pt x="4803" y="8299"/>
                  </a:lnTo>
                  <a:lnTo>
                    <a:pt x="0" y="13892"/>
                  </a:lnTo>
                  <a:lnTo>
                    <a:pt x="7387" y="14287"/>
                  </a:lnTo>
                  <a:lnTo>
                    <a:pt x="11216" y="20609"/>
                  </a:lnTo>
                  <a:lnTo>
                    <a:pt x="13891" y="13709"/>
                  </a:lnTo>
                  <a:lnTo>
                    <a:pt x="21065" y="12007"/>
                  </a:lnTo>
                  <a:lnTo>
                    <a:pt x="15350" y="7357"/>
                  </a:lnTo>
                  <a:lnTo>
                    <a:pt x="159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 name="Google Shape;34;p2"/>
            <p:cNvSpPr/>
            <p:nvPr/>
          </p:nvSpPr>
          <p:spPr>
            <a:xfrm>
              <a:off x="142502" y="1818152"/>
              <a:ext cx="242876" cy="237624"/>
            </a:xfrm>
            <a:custGeom>
              <a:avLst/>
              <a:gdLst/>
              <a:ahLst/>
              <a:cxnLst/>
              <a:rect l="l" t="t" r="r" b="b"/>
              <a:pathLst>
                <a:path w="9849" h="9636" extrusionOk="0">
                  <a:moveTo>
                    <a:pt x="7447" y="0"/>
                  </a:moveTo>
                  <a:lnTo>
                    <a:pt x="4560" y="1854"/>
                  </a:lnTo>
                  <a:lnTo>
                    <a:pt x="1368" y="547"/>
                  </a:lnTo>
                  <a:lnTo>
                    <a:pt x="2250" y="3860"/>
                  </a:lnTo>
                  <a:lnTo>
                    <a:pt x="0" y="6505"/>
                  </a:lnTo>
                  <a:lnTo>
                    <a:pt x="3435" y="6687"/>
                  </a:lnTo>
                  <a:lnTo>
                    <a:pt x="5259" y="9636"/>
                  </a:lnTo>
                  <a:lnTo>
                    <a:pt x="6505" y="6414"/>
                  </a:lnTo>
                  <a:lnTo>
                    <a:pt x="9849" y="5623"/>
                  </a:lnTo>
                  <a:lnTo>
                    <a:pt x="7174" y="3435"/>
                  </a:lnTo>
                  <a:lnTo>
                    <a:pt x="744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7668609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header" userDrawn="1">
  <p:cSld name="Section header">
    <p:spTree>
      <p:nvGrpSpPr>
        <p:cNvPr id="1" name="Shape 35"/>
        <p:cNvGrpSpPr/>
        <p:nvPr/>
      </p:nvGrpSpPr>
      <p:grpSpPr>
        <a:xfrm>
          <a:off x="0" y="0"/>
          <a:ext cx="0" cy="0"/>
          <a:chOff x="0" y="0"/>
          <a:chExt cx="0" cy="0"/>
        </a:xfrm>
      </p:grpSpPr>
      <p:grpSp>
        <p:nvGrpSpPr>
          <p:cNvPr id="39" name="Google Shape;39;p3"/>
          <p:cNvGrpSpPr/>
          <p:nvPr/>
        </p:nvGrpSpPr>
        <p:grpSpPr>
          <a:xfrm>
            <a:off x="-35323" y="-1"/>
            <a:ext cx="12299588" cy="6863180"/>
            <a:chOff x="220107" y="-181001"/>
            <a:chExt cx="9224691" cy="5147385"/>
          </a:xfrm>
        </p:grpSpPr>
        <p:sp>
          <p:nvSpPr>
            <p:cNvPr id="40" name="Google Shape;40;p3"/>
            <p:cNvSpPr/>
            <p:nvPr/>
          </p:nvSpPr>
          <p:spPr>
            <a:xfrm>
              <a:off x="4819963" y="4483624"/>
              <a:ext cx="242876" cy="237624"/>
            </a:xfrm>
            <a:custGeom>
              <a:avLst/>
              <a:gdLst/>
              <a:ahLst/>
              <a:cxnLst/>
              <a:rect l="l" t="t" r="r" b="b"/>
              <a:pathLst>
                <a:path w="9849" h="9636" extrusionOk="0">
                  <a:moveTo>
                    <a:pt x="7447" y="1"/>
                  </a:moveTo>
                  <a:lnTo>
                    <a:pt x="4529" y="1855"/>
                  </a:lnTo>
                  <a:lnTo>
                    <a:pt x="1368" y="548"/>
                  </a:lnTo>
                  <a:lnTo>
                    <a:pt x="1368" y="548"/>
                  </a:lnTo>
                  <a:lnTo>
                    <a:pt x="2250" y="3861"/>
                  </a:lnTo>
                  <a:lnTo>
                    <a:pt x="0" y="6475"/>
                  </a:lnTo>
                  <a:lnTo>
                    <a:pt x="3435" y="6688"/>
                  </a:lnTo>
                  <a:lnTo>
                    <a:pt x="5229" y="9636"/>
                  </a:lnTo>
                  <a:lnTo>
                    <a:pt x="6475" y="6414"/>
                  </a:lnTo>
                  <a:lnTo>
                    <a:pt x="9849" y="5624"/>
                  </a:lnTo>
                  <a:lnTo>
                    <a:pt x="7174" y="3435"/>
                  </a:lnTo>
                  <a:lnTo>
                    <a:pt x="744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 name="Google Shape;41;p3"/>
            <p:cNvSpPr/>
            <p:nvPr/>
          </p:nvSpPr>
          <p:spPr>
            <a:xfrm>
              <a:off x="220107" y="3050418"/>
              <a:ext cx="597838" cy="584914"/>
            </a:xfrm>
            <a:custGeom>
              <a:avLst/>
              <a:gdLst/>
              <a:ahLst/>
              <a:cxnLst/>
              <a:rect l="l" t="t" r="r" b="b"/>
              <a:pathLst>
                <a:path w="11217" h="10974" extrusionOk="0">
                  <a:moveTo>
                    <a:pt x="8481" y="1"/>
                  </a:moveTo>
                  <a:lnTo>
                    <a:pt x="5168" y="2129"/>
                  </a:lnTo>
                  <a:lnTo>
                    <a:pt x="1551" y="639"/>
                  </a:lnTo>
                  <a:lnTo>
                    <a:pt x="2554" y="4439"/>
                  </a:lnTo>
                  <a:lnTo>
                    <a:pt x="1" y="7417"/>
                  </a:lnTo>
                  <a:lnTo>
                    <a:pt x="3922" y="7630"/>
                  </a:lnTo>
                  <a:lnTo>
                    <a:pt x="5958" y="10974"/>
                  </a:lnTo>
                  <a:lnTo>
                    <a:pt x="7387" y="7326"/>
                  </a:lnTo>
                  <a:lnTo>
                    <a:pt x="11217" y="6414"/>
                  </a:lnTo>
                  <a:lnTo>
                    <a:pt x="8177" y="3922"/>
                  </a:lnTo>
                  <a:lnTo>
                    <a:pt x="848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 name="Google Shape;42;p3"/>
            <p:cNvSpPr/>
            <p:nvPr/>
          </p:nvSpPr>
          <p:spPr>
            <a:xfrm>
              <a:off x="7220476" y="2601148"/>
              <a:ext cx="367286" cy="383415"/>
            </a:xfrm>
            <a:custGeom>
              <a:avLst/>
              <a:gdLst/>
              <a:ahLst/>
              <a:cxnLst/>
              <a:rect l="l" t="t" r="r" b="b"/>
              <a:pathLst>
                <a:path w="13162" h="13740" extrusionOk="0">
                  <a:moveTo>
                    <a:pt x="4894" y="1"/>
                  </a:moveTo>
                  <a:lnTo>
                    <a:pt x="4286" y="4742"/>
                  </a:lnTo>
                  <a:lnTo>
                    <a:pt x="1" y="6931"/>
                  </a:lnTo>
                  <a:lnTo>
                    <a:pt x="4347" y="8998"/>
                  </a:lnTo>
                  <a:lnTo>
                    <a:pt x="5107" y="13739"/>
                  </a:lnTo>
                  <a:lnTo>
                    <a:pt x="8390" y="10244"/>
                  </a:lnTo>
                  <a:lnTo>
                    <a:pt x="13162" y="10973"/>
                  </a:lnTo>
                  <a:lnTo>
                    <a:pt x="13162" y="10973"/>
                  </a:lnTo>
                  <a:lnTo>
                    <a:pt x="10852" y="6779"/>
                  </a:lnTo>
                  <a:lnTo>
                    <a:pt x="13010" y="2493"/>
                  </a:lnTo>
                  <a:lnTo>
                    <a:pt x="8299" y="3375"/>
                  </a:lnTo>
                  <a:lnTo>
                    <a:pt x="489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 name="Google Shape;43;p3"/>
            <p:cNvSpPr/>
            <p:nvPr/>
          </p:nvSpPr>
          <p:spPr>
            <a:xfrm rot="2254481">
              <a:off x="2410503" y="4509795"/>
              <a:ext cx="242871" cy="238309"/>
            </a:xfrm>
            <a:custGeom>
              <a:avLst/>
              <a:gdLst/>
              <a:ahLst/>
              <a:cxnLst/>
              <a:rect l="l" t="t" r="r" b="b"/>
              <a:pathLst>
                <a:path w="4834" h="4743" extrusionOk="0">
                  <a:moveTo>
                    <a:pt x="3648" y="1"/>
                  </a:moveTo>
                  <a:lnTo>
                    <a:pt x="2219" y="913"/>
                  </a:lnTo>
                  <a:lnTo>
                    <a:pt x="669" y="274"/>
                  </a:lnTo>
                  <a:lnTo>
                    <a:pt x="1095" y="1916"/>
                  </a:lnTo>
                  <a:lnTo>
                    <a:pt x="1" y="3192"/>
                  </a:lnTo>
                  <a:lnTo>
                    <a:pt x="1703" y="3283"/>
                  </a:lnTo>
                  <a:lnTo>
                    <a:pt x="2584" y="4742"/>
                  </a:lnTo>
                  <a:lnTo>
                    <a:pt x="3192" y="3162"/>
                  </a:lnTo>
                  <a:lnTo>
                    <a:pt x="4834" y="2767"/>
                  </a:lnTo>
                  <a:lnTo>
                    <a:pt x="3526" y="1703"/>
                  </a:lnTo>
                  <a:lnTo>
                    <a:pt x="36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 name="Google Shape;44;p3"/>
            <p:cNvSpPr/>
            <p:nvPr/>
          </p:nvSpPr>
          <p:spPr>
            <a:xfrm>
              <a:off x="1181351" y="4666129"/>
              <a:ext cx="159272" cy="155310"/>
            </a:xfrm>
            <a:custGeom>
              <a:avLst/>
              <a:gdLst/>
              <a:ahLst/>
              <a:cxnLst/>
              <a:rect l="l" t="t" r="r" b="b"/>
              <a:pathLst>
                <a:path w="4864" h="4743" extrusionOk="0">
                  <a:moveTo>
                    <a:pt x="3679" y="0"/>
                  </a:moveTo>
                  <a:lnTo>
                    <a:pt x="2250" y="912"/>
                  </a:lnTo>
                  <a:lnTo>
                    <a:pt x="700" y="274"/>
                  </a:lnTo>
                  <a:lnTo>
                    <a:pt x="1125" y="1915"/>
                  </a:lnTo>
                  <a:lnTo>
                    <a:pt x="1" y="3192"/>
                  </a:lnTo>
                  <a:lnTo>
                    <a:pt x="1703" y="3283"/>
                  </a:lnTo>
                  <a:lnTo>
                    <a:pt x="2584" y="4742"/>
                  </a:lnTo>
                  <a:lnTo>
                    <a:pt x="3192" y="3162"/>
                  </a:lnTo>
                  <a:lnTo>
                    <a:pt x="4864" y="2766"/>
                  </a:lnTo>
                  <a:lnTo>
                    <a:pt x="3527" y="1703"/>
                  </a:lnTo>
                  <a:lnTo>
                    <a:pt x="367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 name="Google Shape;45;p3"/>
            <p:cNvSpPr/>
            <p:nvPr/>
          </p:nvSpPr>
          <p:spPr>
            <a:xfrm>
              <a:off x="9201928" y="2363249"/>
              <a:ext cx="242870" cy="237892"/>
            </a:xfrm>
            <a:custGeom>
              <a:avLst/>
              <a:gdLst/>
              <a:ahLst/>
              <a:cxnLst/>
              <a:rect l="l" t="t" r="r" b="b"/>
              <a:pathLst>
                <a:path w="7417" h="7265" extrusionOk="0">
                  <a:moveTo>
                    <a:pt x="5593" y="0"/>
                  </a:moveTo>
                  <a:lnTo>
                    <a:pt x="3405" y="1429"/>
                  </a:lnTo>
                  <a:lnTo>
                    <a:pt x="1003" y="426"/>
                  </a:lnTo>
                  <a:lnTo>
                    <a:pt x="1672" y="2948"/>
                  </a:lnTo>
                  <a:lnTo>
                    <a:pt x="0" y="4924"/>
                  </a:lnTo>
                  <a:lnTo>
                    <a:pt x="2584" y="5046"/>
                  </a:lnTo>
                  <a:lnTo>
                    <a:pt x="3952" y="7265"/>
                  </a:lnTo>
                  <a:lnTo>
                    <a:pt x="4864" y="4863"/>
                  </a:lnTo>
                  <a:lnTo>
                    <a:pt x="7417" y="4255"/>
                  </a:lnTo>
                  <a:lnTo>
                    <a:pt x="5380" y="2614"/>
                  </a:lnTo>
                  <a:lnTo>
                    <a:pt x="559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 name="Google Shape;46;p3"/>
            <p:cNvSpPr/>
            <p:nvPr/>
          </p:nvSpPr>
          <p:spPr>
            <a:xfrm>
              <a:off x="1277656" y="1309708"/>
              <a:ext cx="158289" cy="154294"/>
            </a:xfrm>
            <a:custGeom>
              <a:avLst/>
              <a:gdLst/>
              <a:ahLst/>
              <a:cxnLst/>
              <a:rect l="l" t="t" r="r" b="b"/>
              <a:pathLst>
                <a:path w="4834" h="4712" extrusionOk="0">
                  <a:moveTo>
                    <a:pt x="3648" y="1"/>
                  </a:moveTo>
                  <a:lnTo>
                    <a:pt x="2219" y="912"/>
                  </a:lnTo>
                  <a:lnTo>
                    <a:pt x="669" y="244"/>
                  </a:lnTo>
                  <a:lnTo>
                    <a:pt x="669" y="244"/>
                  </a:lnTo>
                  <a:lnTo>
                    <a:pt x="1094" y="1885"/>
                  </a:lnTo>
                  <a:lnTo>
                    <a:pt x="0" y="3192"/>
                  </a:lnTo>
                  <a:lnTo>
                    <a:pt x="1672" y="3283"/>
                  </a:lnTo>
                  <a:lnTo>
                    <a:pt x="2553" y="4712"/>
                  </a:lnTo>
                  <a:lnTo>
                    <a:pt x="3161" y="3131"/>
                  </a:lnTo>
                  <a:lnTo>
                    <a:pt x="4833" y="2736"/>
                  </a:lnTo>
                  <a:lnTo>
                    <a:pt x="3496" y="1672"/>
                  </a:lnTo>
                  <a:lnTo>
                    <a:pt x="36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 name="Google Shape;47;p3"/>
            <p:cNvSpPr/>
            <p:nvPr/>
          </p:nvSpPr>
          <p:spPr>
            <a:xfrm>
              <a:off x="817951" y="-181001"/>
              <a:ext cx="367286" cy="384280"/>
            </a:xfrm>
            <a:custGeom>
              <a:avLst/>
              <a:gdLst/>
              <a:ahLst/>
              <a:cxnLst/>
              <a:rect l="l" t="t" r="r" b="b"/>
              <a:pathLst>
                <a:path w="13162" h="13771" extrusionOk="0">
                  <a:moveTo>
                    <a:pt x="4894" y="1"/>
                  </a:moveTo>
                  <a:lnTo>
                    <a:pt x="4286" y="4773"/>
                  </a:lnTo>
                  <a:lnTo>
                    <a:pt x="0" y="6962"/>
                  </a:lnTo>
                  <a:lnTo>
                    <a:pt x="4347" y="9028"/>
                  </a:lnTo>
                  <a:lnTo>
                    <a:pt x="5107" y="13770"/>
                  </a:lnTo>
                  <a:lnTo>
                    <a:pt x="8420" y="10275"/>
                  </a:lnTo>
                  <a:lnTo>
                    <a:pt x="13162" y="11004"/>
                  </a:lnTo>
                  <a:lnTo>
                    <a:pt x="10852" y="6779"/>
                  </a:lnTo>
                  <a:lnTo>
                    <a:pt x="13010" y="2493"/>
                  </a:lnTo>
                  <a:lnTo>
                    <a:pt x="8298" y="3405"/>
                  </a:lnTo>
                  <a:lnTo>
                    <a:pt x="489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 name="Google Shape;48;p3"/>
            <p:cNvSpPr/>
            <p:nvPr/>
          </p:nvSpPr>
          <p:spPr>
            <a:xfrm>
              <a:off x="8183277" y="4291510"/>
              <a:ext cx="689773" cy="674874"/>
            </a:xfrm>
            <a:custGeom>
              <a:avLst/>
              <a:gdLst/>
              <a:ahLst/>
              <a:cxnLst/>
              <a:rect l="l" t="t" r="r" b="b"/>
              <a:pathLst>
                <a:path w="21065" h="20610" extrusionOk="0">
                  <a:moveTo>
                    <a:pt x="15928" y="1"/>
                  </a:moveTo>
                  <a:lnTo>
                    <a:pt x="9727" y="4013"/>
                  </a:lnTo>
                  <a:lnTo>
                    <a:pt x="2918" y="1156"/>
                  </a:lnTo>
                  <a:lnTo>
                    <a:pt x="2918" y="1156"/>
                  </a:lnTo>
                  <a:lnTo>
                    <a:pt x="4803" y="8299"/>
                  </a:lnTo>
                  <a:lnTo>
                    <a:pt x="0" y="13892"/>
                  </a:lnTo>
                  <a:lnTo>
                    <a:pt x="7387" y="14287"/>
                  </a:lnTo>
                  <a:lnTo>
                    <a:pt x="11216" y="20609"/>
                  </a:lnTo>
                  <a:lnTo>
                    <a:pt x="13891" y="13709"/>
                  </a:lnTo>
                  <a:lnTo>
                    <a:pt x="21065" y="12007"/>
                  </a:lnTo>
                  <a:lnTo>
                    <a:pt x="15350" y="7357"/>
                  </a:lnTo>
                  <a:lnTo>
                    <a:pt x="159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 name="Google Shape;49;p3"/>
            <p:cNvSpPr/>
            <p:nvPr/>
          </p:nvSpPr>
          <p:spPr>
            <a:xfrm>
              <a:off x="8366909" y="266395"/>
              <a:ext cx="322506" cy="315531"/>
            </a:xfrm>
            <a:custGeom>
              <a:avLst/>
              <a:gdLst/>
              <a:ahLst/>
              <a:cxnLst/>
              <a:rect l="l" t="t" r="r" b="b"/>
              <a:pathLst>
                <a:path w="9849" h="9636" extrusionOk="0">
                  <a:moveTo>
                    <a:pt x="7447" y="0"/>
                  </a:moveTo>
                  <a:lnTo>
                    <a:pt x="4560" y="1854"/>
                  </a:lnTo>
                  <a:lnTo>
                    <a:pt x="1368" y="547"/>
                  </a:lnTo>
                  <a:lnTo>
                    <a:pt x="2250" y="3860"/>
                  </a:lnTo>
                  <a:lnTo>
                    <a:pt x="0" y="6505"/>
                  </a:lnTo>
                  <a:lnTo>
                    <a:pt x="3435" y="6687"/>
                  </a:lnTo>
                  <a:lnTo>
                    <a:pt x="5259" y="9636"/>
                  </a:lnTo>
                  <a:lnTo>
                    <a:pt x="6505" y="6414"/>
                  </a:lnTo>
                  <a:lnTo>
                    <a:pt x="9849" y="5623"/>
                  </a:lnTo>
                  <a:lnTo>
                    <a:pt x="7174" y="3435"/>
                  </a:lnTo>
                  <a:lnTo>
                    <a:pt x="744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 name="Google Shape;50;p3"/>
            <p:cNvSpPr/>
            <p:nvPr/>
          </p:nvSpPr>
          <p:spPr>
            <a:xfrm>
              <a:off x="2405203" y="1421261"/>
              <a:ext cx="253471" cy="247074"/>
            </a:xfrm>
            <a:custGeom>
              <a:avLst/>
              <a:gdLst/>
              <a:ahLst/>
              <a:cxnLst/>
              <a:rect l="l" t="t" r="r" b="b"/>
              <a:pathLst>
                <a:path w="4834" h="4712" extrusionOk="0">
                  <a:moveTo>
                    <a:pt x="3648" y="1"/>
                  </a:moveTo>
                  <a:lnTo>
                    <a:pt x="2219" y="912"/>
                  </a:lnTo>
                  <a:lnTo>
                    <a:pt x="669" y="244"/>
                  </a:lnTo>
                  <a:lnTo>
                    <a:pt x="669" y="244"/>
                  </a:lnTo>
                  <a:lnTo>
                    <a:pt x="1094" y="1885"/>
                  </a:lnTo>
                  <a:lnTo>
                    <a:pt x="0" y="3192"/>
                  </a:lnTo>
                  <a:lnTo>
                    <a:pt x="1672" y="3283"/>
                  </a:lnTo>
                  <a:lnTo>
                    <a:pt x="2553" y="4712"/>
                  </a:lnTo>
                  <a:lnTo>
                    <a:pt x="3161" y="3131"/>
                  </a:lnTo>
                  <a:lnTo>
                    <a:pt x="4833" y="2736"/>
                  </a:lnTo>
                  <a:lnTo>
                    <a:pt x="3496" y="1672"/>
                  </a:lnTo>
                  <a:lnTo>
                    <a:pt x="36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1" name="Google Shape;51;p3"/>
          <p:cNvSpPr/>
          <p:nvPr/>
        </p:nvSpPr>
        <p:spPr>
          <a:xfrm>
            <a:off x="7384868" y="827072"/>
            <a:ext cx="212363" cy="207080"/>
          </a:xfrm>
          <a:custGeom>
            <a:avLst/>
            <a:gdLst/>
            <a:ahLst/>
            <a:cxnLst/>
            <a:rect l="l" t="t" r="r" b="b"/>
            <a:pathLst>
              <a:path w="4864" h="4743" extrusionOk="0">
                <a:moveTo>
                  <a:pt x="3679" y="0"/>
                </a:moveTo>
                <a:lnTo>
                  <a:pt x="2250" y="912"/>
                </a:lnTo>
                <a:lnTo>
                  <a:pt x="700" y="274"/>
                </a:lnTo>
                <a:lnTo>
                  <a:pt x="1125" y="1915"/>
                </a:lnTo>
                <a:lnTo>
                  <a:pt x="1" y="3192"/>
                </a:lnTo>
                <a:lnTo>
                  <a:pt x="1703" y="3283"/>
                </a:lnTo>
                <a:lnTo>
                  <a:pt x="2584" y="4742"/>
                </a:lnTo>
                <a:lnTo>
                  <a:pt x="3192" y="3162"/>
                </a:lnTo>
                <a:lnTo>
                  <a:pt x="4864" y="2766"/>
                </a:lnTo>
                <a:lnTo>
                  <a:pt x="3527" y="1703"/>
                </a:lnTo>
                <a:lnTo>
                  <a:pt x="3679" y="0"/>
                </a:ln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2" name="Google Shape;52;p3"/>
          <p:cNvGrpSpPr/>
          <p:nvPr/>
        </p:nvGrpSpPr>
        <p:grpSpPr>
          <a:xfrm rot="3102133">
            <a:off x="1460996" y="-1837054"/>
            <a:ext cx="13490653" cy="9334041"/>
            <a:chOff x="1349075" y="1476000"/>
            <a:chExt cx="3974275" cy="2872400"/>
          </a:xfrm>
        </p:grpSpPr>
        <p:sp>
          <p:nvSpPr>
            <p:cNvPr id="53" name="Google Shape;53;p3"/>
            <p:cNvSpPr/>
            <p:nvPr/>
          </p:nvSpPr>
          <p:spPr>
            <a:xfrm>
              <a:off x="1349075" y="1476000"/>
              <a:ext cx="3034275" cy="2557050"/>
            </a:xfrm>
            <a:custGeom>
              <a:avLst/>
              <a:gdLst/>
              <a:ahLst/>
              <a:cxnLst/>
              <a:rect l="l" t="t" r="r" b="b"/>
              <a:pathLst>
                <a:path w="121371" h="102282" fill="none" extrusionOk="0">
                  <a:moveTo>
                    <a:pt x="1" y="43253"/>
                  </a:moveTo>
                  <a:cubicBezTo>
                    <a:pt x="7934" y="25441"/>
                    <a:pt x="29150" y="4742"/>
                    <a:pt x="59151" y="2067"/>
                  </a:cubicBezTo>
                  <a:cubicBezTo>
                    <a:pt x="82403" y="0"/>
                    <a:pt x="97449" y="8876"/>
                    <a:pt x="107784" y="21642"/>
                  </a:cubicBezTo>
                  <a:cubicBezTo>
                    <a:pt x="112434" y="27356"/>
                    <a:pt x="115930" y="33071"/>
                    <a:pt x="117845" y="39849"/>
                  </a:cubicBezTo>
                  <a:cubicBezTo>
                    <a:pt x="119760" y="45563"/>
                    <a:pt x="120580" y="51551"/>
                    <a:pt x="120854" y="57539"/>
                  </a:cubicBezTo>
                  <a:cubicBezTo>
                    <a:pt x="121371" y="73831"/>
                    <a:pt x="117845" y="93132"/>
                    <a:pt x="103012" y="102281"/>
                  </a:cubicBezTo>
                </a:path>
              </a:pathLst>
            </a:custGeom>
            <a:noFill/>
            <a:ln w="152400" cap="flat" cmpd="sng">
              <a:solidFill>
                <a:schemeClr val="dk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 name="Google Shape;54;p3"/>
            <p:cNvSpPr/>
            <p:nvPr/>
          </p:nvSpPr>
          <p:spPr>
            <a:xfrm>
              <a:off x="1402275" y="1530700"/>
              <a:ext cx="2927875" cy="2465875"/>
            </a:xfrm>
            <a:custGeom>
              <a:avLst/>
              <a:gdLst/>
              <a:ahLst/>
              <a:cxnLst/>
              <a:rect l="l" t="t" r="r" b="b"/>
              <a:pathLst>
                <a:path w="117115" h="98635" fill="none" extrusionOk="0">
                  <a:moveTo>
                    <a:pt x="0" y="41704"/>
                  </a:moveTo>
                  <a:cubicBezTo>
                    <a:pt x="7660" y="24500"/>
                    <a:pt x="28116" y="4560"/>
                    <a:pt x="57083" y="1977"/>
                  </a:cubicBezTo>
                  <a:cubicBezTo>
                    <a:pt x="79485" y="1"/>
                    <a:pt x="94014" y="8542"/>
                    <a:pt x="104014" y="20852"/>
                  </a:cubicBezTo>
                  <a:cubicBezTo>
                    <a:pt x="108452" y="26354"/>
                    <a:pt x="111856" y="31886"/>
                    <a:pt x="113711" y="38421"/>
                  </a:cubicBezTo>
                  <a:cubicBezTo>
                    <a:pt x="115534" y="43922"/>
                    <a:pt x="116325" y="49698"/>
                    <a:pt x="116598" y="55473"/>
                  </a:cubicBezTo>
                  <a:cubicBezTo>
                    <a:pt x="117115" y="71187"/>
                    <a:pt x="113711" y="89820"/>
                    <a:pt x="99394" y="98634"/>
                  </a:cubicBezTo>
                </a:path>
              </a:pathLst>
            </a:custGeom>
            <a:noFill/>
            <a:ln w="15240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 name="Google Shape;55;p3"/>
            <p:cNvSpPr/>
            <p:nvPr/>
          </p:nvSpPr>
          <p:spPr>
            <a:xfrm>
              <a:off x="1445575" y="1578575"/>
              <a:ext cx="2834425" cy="2389125"/>
            </a:xfrm>
            <a:custGeom>
              <a:avLst/>
              <a:gdLst/>
              <a:ahLst/>
              <a:cxnLst/>
              <a:rect l="l" t="t" r="r" b="b"/>
              <a:pathLst>
                <a:path w="113377" h="95565" fill="none" extrusionOk="0">
                  <a:moveTo>
                    <a:pt x="1" y="40427"/>
                  </a:moveTo>
                  <a:cubicBezTo>
                    <a:pt x="7387" y="23770"/>
                    <a:pt x="27235" y="4439"/>
                    <a:pt x="55230" y="1946"/>
                  </a:cubicBezTo>
                  <a:cubicBezTo>
                    <a:pt x="76963" y="1"/>
                    <a:pt x="91006" y="8299"/>
                    <a:pt x="100671" y="20244"/>
                  </a:cubicBezTo>
                  <a:cubicBezTo>
                    <a:pt x="104988" y="25563"/>
                    <a:pt x="108301" y="30883"/>
                    <a:pt x="110064" y="37235"/>
                  </a:cubicBezTo>
                  <a:cubicBezTo>
                    <a:pt x="111827" y="42555"/>
                    <a:pt x="112586" y="48178"/>
                    <a:pt x="112860" y="53771"/>
                  </a:cubicBezTo>
                  <a:cubicBezTo>
                    <a:pt x="113377" y="68999"/>
                    <a:pt x="110064" y="87023"/>
                    <a:pt x="96203" y="95564"/>
                  </a:cubicBezTo>
                </a:path>
              </a:pathLst>
            </a:custGeom>
            <a:noFill/>
            <a:ln w="15240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 name="Google Shape;56;p3"/>
            <p:cNvSpPr/>
            <p:nvPr/>
          </p:nvSpPr>
          <p:spPr>
            <a:xfrm>
              <a:off x="1490425" y="1636325"/>
              <a:ext cx="2734100" cy="2302500"/>
            </a:xfrm>
            <a:custGeom>
              <a:avLst/>
              <a:gdLst/>
              <a:ahLst/>
              <a:cxnLst/>
              <a:rect l="l" t="t" r="r" b="b"/>
              <a:pathLst>
                <a:path w="109364" h="92100" fill="none" extrusionOk="0">
                  <a:moveTo>
                    <a:pt x="0" y="38938"/>
                  </a:moveTo>
                  <a:cubicBezTo>
                    <a:pt x="7143" y="22919"/>
                    <a:pt x="26292" y="4287"/>
                    <a:pt x="53284" y="1885"/>
                  </a:cubicBezTo>
                  <a:cubicBezTo>
                    <a:pt x="74257" y="1"/>
                    <a:pt x="87783" y="7995"/>
                    <a:pt x="97114" y="19484"/>
                  </a:cubicBezTo>
                  <a:cubicBezTo>
                    <a:pt x="101309" y="24621"/>
                    <a:pt x="104470" y="29788"/>
                    <a:pt x="106172" y="35898"/>
                  </a:cubicBezTo>
                  <a:cubicBezTo>
                    <a:pt x="107874" y="41035"/>
                    <a:pt x="108634" y="46415"/>
                    <a:pt x="108878" y="51825"/>
                  </a:cubicBezTo>
                  <a:cubicBezTo>
                    <a:pt x="109364" y="66506"/>
                    <a:pt x="106172" y="83893"/>
                    <a:pt x="92798" y="92099"/>
                  </a:cubicBezTo>
                </a:path>
              </a:pathLst>
            </a:custGeom>
            <a:noFill/>
            <a:ln w="152400" cap="flat" cmpd="sng">
              <a:solidFill>
                <a:schemeClr val="accent3"/>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 name="Google Shape;57;p3"/>
            <p:cNvSpPr/>
            <p:nvPr/>
          </p:nvSpPr>
          <p:spPr>
            <a:xfrm>
              <a:off x="1598325" y="1751075"/>
              <a:ext cx="2531225" cy="2126200"/>
            </a:xfrm>
            <a:custGeom>
              <a:avLst/>
              <a:gdLst/>
              <a:ahLst/>
              <a:cxnLst/>
              <a:rect l="l" t="t" r="r" b="b"/>
              <a:pathLst>
                <a:path w="101249" h="85048" fill="none" extrusionOk="0">
                  <a:moveTo>
                    <a:pt x="0" y="35867"/>
                  </a:moveTo>
                  <a:cubicBezTo>
                    <a:pt x="6627" y="20943"/>
                    <a:pt x="24074" y="3952"/>
                    <a:pt x="49211" y="1733"/>
                  </a:cubicBezTo>
                  <a:cubicBezTo>
                    <a:pt x="68695" y="1"/>
                    <a:pt x="80944" y="7052"/>
                    <a:pt x="89607" y="17752"/>
                  </a:cubicBezTo>
                  <a:cubicBezTo>
                    <a:pt x="93497" y="22554"/>
                    <a:pt x="96719" y="27053"/>
                    <a:pt x="98300" y="32767"/>
                  </a:cubicBezTo>
                  <a:cubicBezTo>
                    <a:pt x="99881" y="37539"/>
                    <a:pt x="100580" y="42554"/>
                    <a:pt x="100792" y="47570"/>
                  </a:cubicBezTo>
                  <a:cubicBezTo>
                    <a:pt x="101248" y="61248"/>
                    <a:pt x="98300" y="77388"/>
                    <a:pt x="85868" y="85047"/>
                  </a:cubicBezTo>
                </a:path>
              </a:pathLst>
            </a:custGeom>
            <a:noFill/>
            <a:ln w="152400" cap="flat" cmpd="sng">
              <a:solidFill>
                <a:schemeClr val="l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 name="Google Shape;58;p3"/>
            <p:cNvSpPr/>
            <p:nvPr/>
          </p:nvSpPr>
          <p:spPr>
            <a:xfrm>
              <a:off x="1634800" y="1807300"/>
              <a:ext cx="2442325" cy="2028175"/>
            </a:xfrm>
            <a:custGeom>
              <a:avLst/>
              <a:gdLst/>
              <a:ahLst/>
              <a:cxnLst/>
              <a:rect l="l" t="t" r="r" b="b"/>
              <a:pathLst>
                <a:path w="97693" h="81127" fill="none" extrusionOk="0">
                  <a:moveTo>
                    <a:pt x="0" y="34986"/>
                  </a:moveTo>
                  <a:cubicBezTo>
                    <a:pt x="6353" y="20639"/>
                    <a:pt x="23557" y="3831"/>
                    <a:pt x="47722" y="1673"/>
                  </a:cubicBezTo>
                  <a:cubicBezTo>
                    <a:pt x="66445" y="1"/>
                    <a:pt x="77935" y="6232"/>
                    <a:pt x="86263" y="16475"/>
                  </a:cubicBezTo>
                  <a:cubicBezTo>
                    <a:pt x="90002" y="21065"/>
                    <a:pt x="93315" y="25412"/>
                    <a:pt x="94865" y="30883"/>
                  </a:cubicBezTo>
                  <a:cubicBezTo>
                    <a:pt x="96385" y="35472"/>
                    <a:pt x="97054" y="40275"/>
                    <a:pt x="97267" y="45108"/>
                  </a:cubicBezTo>
                  <a:cubicBezTo>
                    <a:pt x="97692" y="58239"/>
                    <a:pt x="94865" y="73771"/>
                    <a:pt x="82920" y="81127"/>
                  </a:cubicBezTo>
                </a:path>
              </a:pathLst>
            </a:custGeom>
            <a:noFill/>
            <a:ln w="152400"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 name="Google Shape;59;p3"/>
            <p:cNvSpPr/>
            <p:nvPr/>
          </p:nvSpPr>
          <p:spPr>
            <a:xfrm>
              <a:off x="1542850" y="1693325"/>
              <a:ext cx="2636100" cy="2220425"/>
            </a:xfrm>
            <a:custGeom>
              <a:avLst/>
              <a:gdLst/>
              <a:ahLst/>
              <a:cxnLst/>
              <a:rect l="l" t="t" r="r" b="b"/>
              <a:pathLst>
                <a:path w="105444" h="88817" fill="none" extrusionOk="0">
                  <a:moveTo>
                    <a:pt x="0" y="37509"/>
                  </a:moveTo>
                  <a:cubicBezTo>
                    <a:pt x="6870" y="22068"/>
                    <a:pt x="25411" y="4104"/>
                    <a:pt x="51430" y="1794"/>
                  </a:cubicBezTo>
                  <a:cubicBezTo>
                    <a:pt x="71613" y="0"/>
                    <a:pt x="84622" y="7812"/>
                    <a:pt x="93619" y="18876"/>
                  </a:cubicBezTo>
                  <a:cubicBezTo>
                    <a:pt x="97631" y="23831"/>
                    <a:pt x="100701" y="28785"/>
                    <a:pt x="102373" y="34682"/>
                  </a:cubicBezTo>
                  <a:cubicBezTo>
                    <a:pt x="104015" y="39636"/>
                    <a:pt x="104714" y="44834"/>
                    <a:pt x="104957" y="50001"/>
                  </a:cubicBezTo>
                  <a:cubicBezTo>
                    <a:pt x="105443" y="64166"/>
                    <a:pt x="102373" y="80883"/>
                    <a:pt x="89516" y="88816"/>
                  </a:cubicBezTo>
                </a:path>
              </a:pathLst>
            </a:custGeom>
            <a:noFill/>
            <a:ln w="152400" cap="flat" cmpd="sng">
              <a:solidFill>
                <a:schemeClr val="accent5"/>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 name="Google Shape;60;p3"/>
            <p:cNvSpPr/>
            <p:nvPr/>
          </p:nvSpPr>
          <p:spPr>
            <a:xfrm>
              <a:off x="2374175" y="2281475"/>
              <a:ext cx="2949175" cy="2066925"/>
            </a:xfrm>
            <a:custGeom>
              <a:avLst/>
              <a:gdLst/>
              <a:ahLst/>
              <a:cxnLst/>
              <a:rect l="l" t="t" r="r" b="b"/>
              <a:pathLst>
                <a:path w="117967" h="82677" fill="none" extrusionOk="0">
                  <a:moveTo>
                    <a:pt x="62160" y="69971"/>
                  </a:moveTo>
                  <a:cubicBezTo>
                    <a:pt x="61734" y="70245"/>
                    <a:pt x="61278" y="70549"/>
                    <a:pt x="60853" y="70792"/>
                  </a:cubicBezTo>
                  <a:cubicBezTo>
                    <a:pt x="40883" y="82677"/>
                    <a:pt x="17964" y="75959"/>
                    <a:pt x="9484" y="61430"/>
                  </a:cubicBezTo>
                  <a:cubicBezTo>
                    <a:pt x="0" y="45199"/>
                    <a:pt x="3101" y="29028"/>
                    <a:pt x="10456" y="18785"/>
                  </a:cubicBezTo>
                  <a:cubicBezTo>
                    <a:pt x="19697" y="6019"/>
                    <a:pt x="35320" y="1"/>
                    <a:pt x="50275" y="274"/>
                  </a:cubicBezTo>
                  <a:cubicBezTo>
                    <a:pt x="60883" y="821"/>
                    <a:pt x="70914" y="5168"/>
                    <a:pt x="79364" y="11977"/>
                  </a:cubicBezTo>
                  <a:cubicBezTo>
                    <a:pt x="91583" y="22037"/>
                    <a:pt x="98786" y="31916"/>
                    <a:pt x="106902" y="45442"/>
                  </a:cubicBezTo>
                  <a:cubicBezTo>
                    <a:pt x="110610" y="51643"/>
                    <a:pt x="117662" y="67783"/>
                    <a:pt x="117966" y="69698"/>
                  </a:cubicBezTo>
                </a:path>
              </a:pathLst>
            </a:custGeom>
            <a:noFill/>
            <a:ln w="152400" cap="flat" cmpd="sng">
              <a:solidFill>
                <a:schemeClr val="dk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 name="Google Shape;61;p3"/>
            <p:cNvSpPr/>
            <p:nvPr/>
          </p:nvSpPr>
          <p:spPr>
            <a:xfrm>
              <a:off x="2417475" y="2330100"/>
              <a:ext cx="2850400" cy="1970425"/>
            </a:xfrm>
            <a:custGeom>
              <a:avLst/>
              <a:gdLst/>
              <a:ahLst/>
              <a:cxnLst/>
              <a:rect l="l" t="t" r="r" b="b"/>
              <a:pathLst>
                <a:path w="114016" h="78817" fill="none" extrusionOk="0">
                  <a:moveTo>
                    <a:pt x="59394" y="66263"/>
                  </a:moveTo>
                  <a:cubicBezTo>
                    <a:pt x="59121" y="66446"/>
                    <a:pt x="58330" y="66962"/>
                    <a:pt x="58057" y="67114"/>
                  </a:cubicBezTo>
                  <a:cubicBezTo>
                    <a:pt x="38999" y="78817"/>
                    <a:pt x="17174" y="72160"/>
                    <a:pt x="9028" y="58209"/>
                  </a:cubicBezTo>
                  <a:cubicBezTo>
                    <a:pt x="1" y="42768"/>
                    <a:pt x="4347" y="27691"/>
                    <a:pt x="10305" y="18117"/>
                  </a:cubicBezTo>
                  <a:cubicBezTo>
                    <a:pt x="18329" y="5442"/>
                    <a:pt x="33345" y="1"/>
                    <a:pt x="47570" y="244"/>
                  </a:cubicBezTo>
                  <a:cubicBezTo>
                    <a:pt x="57814" y="852"/>
                    <a:pt x="67601" y="4651"/>
                    <a:pt x="75534" y="11126"/>
                  </a:cubicBezTo>
                  <a:cubicBezTo>
                    <a:pt x="87176" y="20670"/>
                    <a:pt x="96234" y="31886"/>
                    <a:pt x="103620" y="45260"/>
                  </a:cubicBezTo>
                  <a:cubicBezTo>
                    <a:pt x="106690" y="50853"/>
                    <a:pt x="113742" y="65959"/>
                    <a:pt x="114015" y="67753"/>
                  </a:cubicBezTo>
                </a:path>
              </a:pathLst>
            </a:custGeom>
            <a:noFill/>
            <a:ln w="152400" cap="flat" cmpd="sng">
              <a:solidFill>
                <a:schemeClr val="accent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 name="Google Shape;62;p3"/>
            <p:cNvSpPr/>
            <p:nvPr/>
          </p:nvSpPr>
          <p:spPr>
            <a:xfrm>
              <a:off x="2475225" y="2387100"/>
              <a:ext cx="2740975" cy="1857950"/>
            </a:xfrm>
            <a:custGeom>
              <a:avLst/>
              <a:gdLst/>
              <a:ahLst/>
              <a:cxnLst/>
              <a:rect l="l" t="t" r="r" b="b"/>
              <a:pathLst>
                <a:path w="109639" h="74318" fill="none" extrusionOk="0">
                  <a:moveTo>
                    <a:pt x="56172" y="62524"/>
                  </a:moveTo>
                  <a:cubicBezTo>
                    <a:pt x="55716" y="62798"/>
                    <a:pt x="54744" y="63467"/>
                    <a:pt x="54318" y="63740"/>
                  </a:cubicBezTo>
                  <a:cubicBezTo>
                    <a:pt x="36415" y="74318"/>
                    <a:pt x="16141" y="68056"/>
                    <a:pt x="8512" y="54986"/>
                  </a:cubicBezTo>
                  <a:cubicBezTo>
                    <a:pt x="1" y="40427"/>
                    <a:pt x="4135" y="26141"/>
                    <a:pt x="9728" y="17113"/>
                  </a:cubicBezTo>
                  <a:cubicBezTo>
                    <a:pt x="17327" y="5137"/>
                    <a:pt x="31491" y="1"/>
                    <a:pt x="44926" y="244"/>
                  </a:cubicBezTo>
                  <a:cubicBezTo>
                    <a:pt x="54622" y="730"/>
                    <a:pt x="63954" y="4226"/>
                    <a:pt x="71552" y="10274"/>
                  </a:cubicBezTo>
                  <a:cubicBezTo>
                    <a:pt x="82556" y="19302"/>
                    <a:pt x="92829" y="31551"/>
                    <a:pt x="99486" y="44044"/>
                  </a:cubicBezTo>
                  <a:cubicBezTo>
                    <a:pt x="102374" y="49454"/>
                    <a:pt x="109365" y="64105"/>
                    <a:pt x="109638" y="65807"/>
                  </a:cubicBezTo>
                </a:path>
              </a:pathLst>
            </a:custGeom>
            <a:noFill/>
            <a:ln w="152400" cap="flat" cmpd="sng">
              <a:solidFill>
                <a:schemeClr val="accent4"/>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 name="Google Shape;63;p3"/>
            <p:cNvSpPr/>
            <p:nvPr/>
          </p:nvSpPr>
          <p:spPr>
            <a:xfrm>
              <a:off x="2523875" y="2431175"/>
              <a:ext cx="2642175" cy="1748525"/>
            </a:xfrm>
            <a:custGeom>
              <a:avLst/>
              <a:gdLst/>
              <a:ahLst/>
              <a:cxnLst/>
              <a:rect l="l" t="t" r="r" b="b"/>
              <a:pathLst>
                <a:path w="105687" h="69941" fill="none" extrusionOk="0">
                  <a:moveTo>
                    <a:pt x="53314" y="59090"/>
                  </a:moveTo>
                  <a:cubicBezTo>
                    <a:pt x="52798" y="59424"/>
                    <a:pt x="52007" y="59941"/>
                    <a:pt x="51491" y="60214"/>
                  </a:cubicBezTo>
                  <a:cubicBezTo>
                    <a:pt x="34499" y="69941"/>
                    <a:pt x="15350" y="64014"/>
                    <a:pt x="8146" y="51825"/>
                  </a:cubicBezTo>
                  <a:cubicBezTo>
                    <a:pt x="0" y="38086"/>
                    <a:pt x="3952" y="24651"/>
                    <a:pt x="9301" y="16110"/>
                  </a:cubicBezTo>
                  <a:cubicBezTo>
                    <a:pt x="16505" y="4833"/>
                    <a:pt x="30062" y="1"/>
                    <a:pt x="42858" y="244"/>
                  </a:cubicBezTo>
                  <a:cubicBezTo>
                    <a:pt x="51977" y="700"/>
                    <a:pt x="60670" y="4286"/>
                    <a:pt x="67813" y="10153"/>
                  </a:cubicBezTo>
                  <a:cubicBezTo>
                    <a:pt x="78847" y="19150"/>
                    <a:pt x="84926" y="25229"/>
                    <a:pt x="91917" y="36749"/>
                  </a:cubicBezTo>
                  <a:cubicBezTo>
                    <a:pt x="97267" y="45533"/>
                    <a:pt x="101005" y="53588"/>
                    <a:pt x="105686" y="64470"/>
                  </a:cubicBezTo>
                </a:path>
              </a:pathLst>
            </a:custGeom>
            <a:noFill/>
            <a:ln w="152400" cap="flat" cmpd="sng">
              <a:solidFill>
                <a:schemeClr val="accent3"/>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 name="Google Shape;64;p3"/>
            <p:cNvSpPr/>
            <p:nvPr/>
          </p:nvSpPr>
          <p:spPr>
            <a:xfrm>
              <a:off x="2587700" y="2487400"/>
              <a:ext cx="2530475" cy="1645950"/>
            </a:xfrm>
            <a:custGeom>
              <a:avLst/>
              <a:gdLst/>
              <a:ahLst/>
              <a:cxnLst/>
              <a:rect l="l" t="t" r="r" b="b"/>
              <a:pathLst>
                <a:path w="101219" h="65838" fill="none" extrusionOk="0">
                  <a:moveTo>
                    <a:pt x="50062" y="55412"/>
                  </a:moveTo>
                  <a:cubicBezTo>
                    <a:pt x="49424" y="55838"/>
                    <a:pt x="48147" y="56689"/>
                    <a:pt x="47479" y="57053"/>
                  </a:cubicBezTo>
                  <a:cubicBezTo>
                    <a:pt x="31794" y="65838"/>
                    <a:pt x="14226" y="60245"/>
                    <a:pt x="7569" y="48847"/>
                  </a:cubicBezTo>
                  <a:cubicBezTo>
                    <a:pt x="1" y="35898"/>
                    <a:pt x="3648" y="23223"/>
                    <a:pt x="8663" y="15199"/>
                  </a:cubicBezTo>
                  <a:cubicBezTo>
                    <a:pt x="15381" y="4560"/>
                    <a:pt x="27995" y="1"/>
                    <a:pt x="39940" y="214"/>
                  </a:cubicBezTo>
                  <a:cubicBezTo>
                    <a:pt x="48390" y="639"/>
                    <a:pt x="56871" y="4104"/>
                    <a:pt x="63710" y="9423"/>
                  </a:cubicBezTo>
                  <a:cubicBezTo>
                    <a:pt x="74136" y="17570"/>
                    <a:pt x="83315" y="27539"/>
                    <a:pt x="89303" y="38634"/>
                  </a:cubicBezTo>
                  <a:cubicBezTo>
                    <a:pt x="94470" y="48178"/>
                    <a:pt x="100398" y="60670"/>
                    <a:pt x="101218" y="62829"/>
                  </a:cubicBezTo>
                </a:path>
              </a:pathLst>
            </a:custGeom>
            <a:noFill/>
            <a:ln w="152400" cap="flat" cmpd="sng">
              <a:solidFill>
                <a:schemeClr val="accent5"/>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 name="Google Shape;65;p3"/>
            <p:cNvSpPr/>
            <p:nvPr/>
          </p:nvSpPr>
          <p:spPr>
            <a:xfrm>
              <a:off x="2642425" y="2542875"/>
              <a:ext cx="2422550" cy="1538800"/>
            </a:xfrm>
            <a:custGeom>
              <a:avLst/>
              <a:gdLst/>
              <a:ahLst/>
              <a:cxnLst/>
              <a:rect l="l" t="t" r="r" b="b"/>
              <a:pathLst>
                <a:path w="96902" h="61552" fill="none" extrusionOk="0">
                  <a:moveTo>
                    <a:pt x="45624" y="51916"/>
                  </a:moveTo>
                  <a:cubicBezTo>
                    <a:pt x="45229" y="52160"/>
                    <a:pt x="44712" y="52585"/>
                    <a:pt x="44347" y="52798"/>
                  </a:cubicBezTo>
                  <a:cubicBezTo>
                    <a:pt x="30001" y="61552"/>
                    <a:pt x="13313" y="56141"/>
                    <a:pt x="7021" y="45473"/>
                  </a:cubicBezTo>
                  <a:cubicBezTo>
                    <a:pt x="0" y="33527"/>
                    <a:pt x="3404" y="21855"/>
                    <a:pt x="8055" y="14439"/>
                  </a:cubicBezTo>
                  <a:cubicBezTo>
                    <a:pt x="14316" y="4621"/>
                    <a:pt x="25836" y="1"/>
                    <a:pt x="36961" y="214"/>
                  </a:cubicBezTo>
                  <a:cubicBezTo>
                    <a:pt x="44834" y="609"/>
                    <a:pt x="53983" y="3496"/>
                    <a:pt x="60244" y="8511"/>
                  </a:cubicBezTo>
                  <a:cubicBezTo>
                    <a:pt x="69333" y="15928"/>
                    <a:pt x="79667" y="27296"/>
                    <a:pt x="85230" y="37509"/>
                  </a:cubicBezTo>
                  <a:cubicBezTo>
                    <a:pt x="88087" y="42828"/>
                    <a:pt x="96689" y="59758"/>
                    <a:pt x="96902" y="61157"/>
                  </a:cubicBezTo>
                </a:path>
              </a:pathLst>
            </a:custGeom>
            <a:noFill/>
            <a:ln w="152400" cap="flat" cmpd="sng">
              <a:solidFill>
                <a:schemeClr val="l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 name="Google Shape;66;p3"/>
            <p:cNvSpPr/>
            <p:nvPr/>
          </p:nvSpPr>
          <p:spPr>
            <a:xfrm>
              <a:off x="2704725" y="2590000"/>
              <a:ext cx="2309325" cy="1481050"/>
            </a:xfrm>
            <a:custGeom>
              <a:avLst/>
              <a:gdLst/>
              <a:ahLst/>
              <a:cxnLst/>
              <a:rect l="l" t="t" r="r" b="b"/>
              <a:pathLst>
                <a:path w="92373" h="59242" fill="none" extrusionOk="0">
                  <a:moveTo>
                    <a:pt x="42159" y="48420"/>
                  </a:moveTo>
                  <a:cubicBezTo>
                    <a:pt x="41551" y="48816"/>
                    <a:pt x="41035" y="49180"/>
                    <a:pt x="40396" y="49515"/>
                  </a:cubicBezTo>
                  <a:cubicBezTo>
                    <a:pt x="26992" y="56870"/>
                    <a:pt x="12128" y="52068"/>
                    <a:pt x="6444" y="42372"/>
                  </a:cubicBezTo>
                  <a:cubicBezTo>
                    <a:pt x="0" y="31308"/>
                    <a:pt x="3101" y="20456"/>
                    <a:pt x="7387" y="13587"/>
                  </a:cubicBezTo>
                  <a:cubicBezTo>
                    <a:pt x="13131" y="4468"/>
                    <a:pt x="23952" y="0"/>
                    <a:pt x="34165" y="183"/>
                  </a:cubicBezTo>
                  <a:cubicBezTo>
                    <a:pt x="41430" y="547"/>
                    <a:pt x="50305" y="3526"/>
                    <a:pt x="56050" y="8146"/>
                  </a:cubicBezTo>
                  <a:cubicBezTo>
                    <a:pt x="64409" y="15046"/>
                    <a:pt x="75564" y="26536"/>
                    <a:pt x="80823" y="36749"/>
                  </a:cubicBezTo>
                  <a:cubicBezTo>
                    <a:pt x="83771" y="42432"/>
                    <a:pt x="92191" y="57934"/>
                    <a:pt x="92373" y="59241"/>
                  </a:cubicBezTo>
                </a:path>
              </a:pathLst>
            </a:custGeom>
            <a:noFill/>
            <a:ln w="152400"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3461277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40"/>
        <p:cNvGrpSpPr/>
        <p:nvPr/>
      </p:nvGrpSpPr>
      <p:grpSpPr>
        <a:xfrm>
          <a:off x="0" y="0"/>
          <a:ext cx="0" cy="0"/>
          <a:chOff x="0" y="0"/>
          <a:chExt cx="0" cy="0"/>
        </a:xfrm>
      </p:grpSpPr>
    </p:spTree>
    <p:extLst>
      <p:ext uri="{BB962C8B-B14F-4D97-AF65-F5344CB8AC3E}">
        <p14:creationId xmlns:p14="http://schemas.microsoft.com/office/powerpoint/2010/main" val="4721756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152"/>
        <p:cNvGrpSpPr/>
        <p:nvPr/>
      </p:nvGrpSpPr>
      <p:grpSpPr>
        <a:xfrm>
          <a:off x="0" y="0"/>
          <a:ext cx="0" cy="0"/>
          <a:chOff x="0" y="0"/>
          <a:chExt cx="0" cy="0"/>
        </a:xfrm>
      </p:grpSpPr>
      <p:grpSp>
        <p:nvGrpSpPr>
          <p:cNvPr id="1153" name="Google Shape;1153;p31"/>
          <p:cNvGrpSpPr/>
          <p:nvPr/>
        </p:nvGrpSpPr>
        <p:grpSpPr>
          <a:xfrm>
            <a:off x="-346688" y="4904163"/>
            <a:ext cx="12514591" cy="3691163"/>
            <a:chOff x="-183816" y="3601922"/>
            <a:chExt cx="9385943" cy="2768372"/>
          </a:xfrm>
        </p:grpSpPr>
        <p:sp>
          <p:nvSpPr>
            <p:cNvPr id="1154" name="Google Shape;1154;p31"/>
            <p:cNvSpPr/>
            <p:nvPr/>
          </p:nvSpPr>
          <p:spPr>
            <a:xfrm>
              <a:off x="-58157" y="3601922"/>
              <a:ext cx="9260284" cy="998078"/>
            </a:xfrm>
            <a:custGeom>
              <a:avLst/>
              <a:gdLst/>
              <a:ahLst/>
              <a:cxnLst/>
              <a:rect l="l" t="t" r="r" b="b"/>
              <a:pathLst>
                <a:path w="42064" h="9892" extrusionOk="0">
                  <a:moveTo>
                    <a:pt x="42064" y="0"/>
                  </a:moveTo>
                  <a:cubicBezTo>
                    <a:pt x="38336" y="5162"/>
                    <a:pt x="34610" y="6811"/>
                    <a:pt x="30887" y="6811"/>
                  </a:cubicBezTo>
                  <a:cubicBezTo>
                    <a:pt x="24306" y="6811"/>
                    <a:pt x="17731" y="1662"/>
                    <a:pt x="11157" y="1662"/>
                  </a:cubicBezTo>
                  <a:cubicBezTo>
                    <a:pt x="7438" y="1662"/>
                    <a:pt x="3719" y="3311"/>
                    <a:pt x="0" y="8473"/>
                  </a:cubicBezTo>
                  <a:lnTo>
                    <a:pt x="0" y="9440"/>
                  </a:lnTo>
                  <a:cubicBezTo>
                    <a:pt x="3447" y="4886"/>
                    <a:pt x="6894" y="3351"/>
                    <a:pt x="10341" y="3351"/>
                  </a:cubicBezTo>
                  <a:cubicBezTo>
                    <a:pt x="17458" y="3351"/>
                    <a:pt x="24578" y="9892"/>
                    <a:pt x="31704" y="9892"/>
                  </a:cubicBezTo>
                  <a:cubicBezTo>
                    <a:pt x="35156" y="9892"/>
                    <a:pt x="38609" y="8358"/>
                    <a:pt x="42064" y="3803"/>
                  </a:cubicBezTo>
                  <a:lnTo>
                    <a:pt x="4206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5" name="Google Shape;1155;p31"/>
            <p:cNvSpPr/>
            <p:nvPr/>
          </p:nvSpPr>
          <p:spPr>
            <a:xfrm>
              <a:off x="-58157" y="3940032"/>
              <a:ext cx="9260284" cy="976688"/>
            </a:xfrm>
            <a:custGeom>
              <a:avLst/>
              <a:gdLst/>
              <a:ahLst/>
              <a:cxnLst/>
              <a:rect l="l" t="t" r="r" b="b"/>
              <a:pathLst>
                <a:path w="42064" h="9680" extrusionOk="0">
                  <a:moveTo>
                    <a:pt x="10341" y="0"/>
                  </a:moveTo>
                  <a:cubicBezTo>
                    <a:pt x="6894" y="0"/>
                    <a:pt x="3447" y="1535"/>
                    <a:pt x="0" y="6089"/>
                  </a:cubicBezTo>
                  <a:lnTo>
                    <a:pt x="0" y="7090"/>
                  </a:lnTo>
                  <a:cubicBezTo>
                    <a:pt x="3198" y="3078"/>
                    <a:pt x="6395" y="1665"/>
                    <a:pt x="9593" y="1665"/>
                  </a:cubicBezTo>
                  <a:cubicBezTo>
                    <a:pt x="17209" y="1665"/>
                    <a:pt x="24827" y="9679"/>
                    <a:pt x="32453" y="9679"/>
                  </a:cubicBezTo>
                  <a:cubicBezTo>
                    <a:pt x="35655" y="9679"/>
                    <a:pt x="38859" y="8267"/>
                    <a:pt x="42064" y="4255"/>
                  </a:cubicBezTo>
                  <a:lnTo>
                    <a:pt x="42064" y="452"/>
                  </a:lnTo>
                  <a:cubicBezTo>
                    <a:pt x="38609" y="5007"/>
                    <a:pt x="35156" y="6541"/>
                    <a:pt x="31704" y="6541"/>
                  </a:cubicBezTo>
                  <a:cubicBezTo>
                    <a:pt x="24578" y="6541"/>
                    <a:pt x="17458" y="0"/>
                    <a:pt x="103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6" name="Google Shape;1156;p31"/>
            <p:cNvSpPr/>
            <p:nvPr/>
          </p:nvSpPr>
          <p:spPr>
            <a:xfrm>
              <a:off x="-58157" y="4108028"/>
              <a:ext cx="9260284" cy="1130254"/>
            </a:xfrm>
            <a:custGeom>
              <a:avLst/>
              <a:gdLst/>
              <a:ahLst/>
              <a:cxnLst/>
              <a:rect l="l" t="t" r="r" b="b"/>
              <a:pathLst>
                <a:path w="42064" h="11202" extrusionOk="0">
                  <a:moveTo>
                    <a:pt x="9593" y="0"/>
                  </a:moveTo>
                  <a:cubicBezTo>
                    <a:pt x="6395" y="0"/>
                    <a:pt x="3198" y="1413"/>
                    <a:pt x="0" y="5425"/>
                  </a:cubicBezTo>
                  <a:lnTo>
                    <a:pt x="0" y="6392"/>
                  </a:lnTo>
                  <a:cubicBezTo>
                    <a:pt x="2958" y="2885"/>
                    <a:pt x="5917" y="1601"/>
                    <a:pt x="8875" y="1601"/>
                  </a:cubicBezTo>
                  <a:cubicBezTo>
                    <a:pt x="16965" y="1601"/>
                    <a:pt x="25057" y="11201"/>
                    <a:pt x="33157" y="11201"/>
                  </a:cubicBezTo>
                  <a:cubicBezTo>
                    <a:pt x="36125" y="11201"/>
                    <a:pt x="39093" y="9913"/>
                    <a:pt x="42064" y="6392"/>
                  </a:cubicBezTo>
                  <a:lnTo>
                    <a:pt x="42064" y="2590"/>
                  </a:lnTo>
                  <a:cubicBezTo>
                    <a:pt x="38859" y="6602"/>
                    <a:pt x="35655" y="8014"/>
                    <a:pt x="32453" y="8014"/>
                  </a:cubicBezTo>
                  <a:cubicBezTo>
                    <a:pt x="24827" y="8014"/>
                    <a:pt x="17209" y="0"/>
                    <a:pt x="959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7" name="Google Shape;1157;p31"/>
            <p:cNvSpPr/>
            <p:nvPr/>
          </p:nvSpPr>
          <p:spPr>
            <a:xfrm>
              <a:off x="-58157" y="4268153"/>
              <a:ext cx="9260284" cy="1294616"/>
            </a:xfrm>
            <a:custGeom>
              <a:avLst/>
              <a:gdLst/>
              <a:ahLst/>
              <a:cxnLst/>
              <a:rect l="l" t="t" r="r" b="b"/>
              <a:pathLst>
                <a:path w="42064" h="12831" extrusionOk="0">
                  <a:moveTo>
                    <a:pt x="8882" y="0"/>
                  </a:moveTo>
                  <a:cubicBezTo>
                    <a:pt x="5921" y="0"/>
                    <a:pt x="2961" y="1288"/>
                    <a:pt x="0" y="4805"/>
                  </a:cubicBezTo>
                  <a:lnTo>
                    <a:pt x="0" y="5773"/>
                  </a:lnTo>
                  <a:cubicBezTo>
                    <a:pt x="2737" y="2710"/>
                    <a:pt x="5474" y="1550"/>
                    <a:pt x="8211" y="1550"/>
                  </a:cubicBezTo>
                  <a:cubicBezTo>
                    <a:pt x="16748" y="1550"/>
                    <a:pt x="25287" y="12830"/>
                    <a:pt x="33837" y="12830"/>
                  </a:cubicBezTo>
                  <a:cubicBezTo>
                    <a:pt x="36578" y="12830"/>
                    <a:pt x="39320" y="11671"/>
                    <a:pt x="42064" y="8608"/>
                  </a:cubicBezTo>
                  <a:lnTo>
                    <a:pt x="42064" y="4805"/>
                  </a:lnTo>
                  <a:cubicBezTo>
                    <a:pt x="39096" y="8323"/>
                    <a:pt x="36130" y="9611"/>
                    <a:pt x="33165" y="9611"/>
                  </a:cubicBezTo>
                  <a:cubicBezTo>
                    <a:pt x="25064" y="9611"/>
                    <a:pt x="16972" y="0"/>
                    <a:pt x="888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8" name="Google Shape;1158;p31"/>
            <p:cNvSpPr/>
            <p:nvPr/>
          </p:nvSpPr>
          <p:spPr>
            <a:xfrm>
              <a:off x="-58157" y="4424545"/>
              <a:ext cx="9260284" cy="1468765"/>
            </a:xfrm>
            <a:custGeom>
              <a:avLst/>
              <a:gdLst/>
              <a:ahLst/>
              <a:cxnLst/>
              <a:rect l="l" t="t" r="r" b="b"/>
              <a:pathLst>
                <a:path w="42064" h="14557" extrusionOk="0">
                  <a:moveTo>
                    <a:pt x="8211" y="0"/>
                  </a:moveTo>
                  <a:cubicBezTo>
                    <a:pt x="5474" y="0"/>
                    <a:pt x="2737" y="1160"/>
                    <a:pt x="0" y="4223"/>
                  </a:cubicBezTo>
                  <a:lnTo>
                    <a:pt x="0" y="5224"/>
                  </a:lnTo>
                  <a:cubicBezTo>
                    <a:pt x="2527" y="2564"/>
                    <a:pt x="5054" y="1527"/>
                    <a:pt x="7581" y="1527"/>
                  </a:cubicBezTo>
                  <a:cubicBezTo>
                    <a:pt x="16538" y="1527"/>
                    <a:pt x="25497" y="14557"/>
                    <a:pt x="34468" y="14557"/>
                  </a:cubicBezTo>
                  <a:cubicBezTo>
                    <a:pt x="36999" y="14557"/>
                    <a:pt x="39531" y="13520"/>
                    <a:pt x="42064" y="10861"/>
                  </a:cubicBezTo>
                  <a:lnTo>
                    <a:pt x="42064" y="7058"/>
                  </a:lnTo>
                  <a:cubicBezTo>
                    <a:pt x="39320" y="10121"/>
                    <a:pt x="36578" y="11280"/>
                    <a:pt x="33837" y="11280"/>
                  </a:cubicBezTo>
                  <a:cubicBezTo>
                    <a:pt x="25287" y="11280"/>
                    <a:pt x="16748" y="0"/>
                    <a:pt x="821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9" name="Google Shape;1159;p31"/>
            <p:cNvSpPr/>
            <p:nvPr/>
          </p:nvSpPr>
          <p:spPr>
            <a:xfrm>
              <a:off x="-58157" y="4578616"/>
              <a:ext cx="9260284" cy="1649271"/>
            </a:xfrm>
            <a:custGeom>
              <a:avLst/>
              <a:gdLst/>
              <a:ahLst/>
              <a:cxnLst/>
              <a:rect l="l" t="t" r="r" b="b"/>
              <a:pathLst>
                <a:path w="42064" h="16346" extrusionOk="0">
                  <a:moveTo>
                    <a:pt x="7581" y="0"/>
                  </a:moveTo>
                  <a:cubicBezTo>
                    <a:pt x="5054" y="0"/>
                    <a:pt x="2527" y="1037"/>
                    <a:pt x="0" y="3697"/>
                  </a:cubicBezTo>
                  <a:lnTo>
                    <a:pt x="0" y="4664"/>
                  </a:lnTo>
                  <a:cubicBezTo>
                    <a:pt x="2324" y="2373"/>
                    <a:pt x="4648" y="1455"/>
                    <a:pt x="6973" y="1455"/>
                  </a:cubicBezTo>
                  <a:cubicBezTo>
                    <a:pt x="16335" y="1455"/>
                    <a:pt x="25700" y="16345"/>
                    <a:pt x="35077" y="16345"/>
                  </a:cubicBezTo>
                  <a:cubicBezTo>
                    <a:pt x="37405" y="16345"/>
                    <a:pt x="39734" y="15428"/>
                    <a:pt x="42064" y="13137"/>
                  </a:cubicBezTo>
                  <a:lnTo>
                    <a:pt x="42064" y="9334"/>
                  </a:lnTo>
                  <a:cubicBezTo>
                    <a:pt x="39531" y="11993"/>
                    <a:pt x="36999" y="13030"/>
                    <a:pt x="34468" y="13030"/>
                  </a:cubicBezTo>
                  <a:cubicBezTo>
                    <a:pt x="25497" y="13030"/>
                    <a:pt x="16538" y="0"/>
                    <a:pt x="758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0" name="Google Shape;1160;p31"/>
            <p:cNvSpPr/>
            <p:nvPr/>
          </p:nvSpPr>
          <p:spPr>
            <a:xfrm>
              <a:off x="-183816" y="4721024"/>
              <a:ext cx="9260284" cy="1649271"/>
            </a:xfrm>
            <a:custGeom>
              <a:avLst/>
              <a:gdLst/>
              <a:ahLst/>
              <a:cxnLst/>
              <a:rect l="l" t="t" r="r" b="b"/>
              <a:pathLst>
                <a:path w="42064" h="16346" extrusionOk="0">
                  <a:moveTo>
                    <a:pt x="7581" y="0"/>
                  </a:moveTo>
                  <a:cubicBezTo>
                    <a:pt x="5054" y="0"/>
                    <a:pt x="2527" y="1037"/>
                    <a:pt x="0" y="3697"/>
                  </a:cubicBezTo>
                  <a:lnTo>
                    <a:pt x="0" y="4664"/>
                  </a:lnTo>
                  <a:cubicBezTo>
                    <a:pt x="2324" y="2373"/>
                    <a:pt x="4648" y="1455"/>
                    <a:pt x="6973" y="1455"/>
                  </a:cubicBezTo>
                  <a:cubicBezTo>
                    <a:pt x="16335" y="1455"/>
                    <a:pt x="25700" y="16345"/>
                    <a:pt x="35077" y="16345"/>
                  </a:cubicBezTo>
                  <a:cubicBezTo>
                    <a:pt x="37405" y="16345"/>
                    <a:pt x="39734" y="15428"/>
                    <a:pt x="42064" y="13137"/>
                  </a:cubicBezTo>
                  <a:lnTo>
                    <a:pt x="42064" y="9334"/>
                  </a:lnTo>
                  <a:cubicBezTo>
                    <a:pt x="39531" y="11993"/>
                    <a:pt x="36999" y="13030"/>
                    <a:pt x="34468" y="13030"/>
                  </a:cubicBezTo>
                  <a:cubicBezTo>
                    <a:pt x="25497" y="13030"/>
                    <a:pt x="16538" y="0"/>
                    <a:pt x="75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61" name="Google Shape;1161;p31"/>
          <p:cNvGrpSpPr/>
          <p:nvPr/>
        </p:nvGrpSpPr>
        <p:grpSpPr>
          <a:xfrm>
            <a:off x="-250791" y="-188636"/>
            <a:ext cx="12560059" cy="6760399"/>
            <a:chOff x="-188093" y="-370077"/>
            <a:chExt cx="9420044" cy="5070299"/>
          </a:xfrm>
        </p:grpSpPr>
        <p:sp>
          <p:nvSpPr>
            <p:cNvPr id="1162" name="Google Shape;1162;p31"/>
            <p:cNvSpPr/>
            <p:nvPr/>
          </p:nvSpPr>
          <p:spPr>
            <a:xfrm rot="-636707">
              <a:off x="7961364" y="-320840"/>
              <a:ext cx="588260" cy="576347"/>
            </a:xfrm>
            <a:custGeom>
              <a:avLst/>
              <a:gdLst/>
              <a:ahLst/>
              <a:cxnLst/>
              <a:rect l="l" t="t" r="r" b="b"/>
              <a:pathLst>
                <a:path w="21035" h="20609" extrusionOk="0">
                  <a:moveTo>
                    <a:pt x="15928" y="0"/>
                  </a:moveTo>
                  <a:lnTo>
                    <a:pt x="9727" y="4013"/>
                  </a:lnTo>
                  <a:lnTo>
                    <a:pt x="2919" y="1156"/>
                  </a:lnTo>
                  <a:lnTo>
                    <a:pt x="4803" y="8298"/>
                  </a:lnTo>
                  <a:lnTo>
                    <a:pt x="1" y="13891"/>
                  </a:lnTo>
                  <a:lnTo>
                    <a:pt x="7356" y="14286"/>
                  </a:lnTo>
                  <a:lnTo>
                    <a:pt x="11186" y="20609"/>
                  </a:lnTo>
                  <a:lnTo>
                    <a:pt x="13861" y="13709"/>
                  </a:lnTo>
                  <a:lnTo>
                    <a:pt x="21034" y="12007"/>
                  </a:lnTo>
                  <a:lnTo>
                    <a:pt x="15320" y="7356"/>
                  </a:lnTo>
                  <a:lnTo>
                    <a:pt x="159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3" name="Google Shape;1163;p31"/>
            <p:cNvSpPr/>
            <p:nvPr/>
          </p:nvSpPr>
          <p:spPr>
            <a:xfrm>
              <a:off x="6339325" y="4364700"/>
              <a:ext cx="322530" cy="315555"/>
            </a:xfrm>
            <a:custGeom>
              <a:avLst/>
              <a:gdLst/>
              <a:ahLst/>
              <a:cxnLst/>
              <a:rect l="l" t="t" r="r" b="b"/>
              <a:pathLst>
                <a:path w="9849" h="9636" extrusionOk="0">
                  <a:moveTo>
                    <a:pt x="7447" y="1"/>
                  </a:moveTo>
                  <a:lnTo>
                    <a:pt x="4529" y="1855"/>
                  </a:lnTo>
                  <a:lnTo>
                    <a:pt x="1368" y="548"/>
                  </a:lnTo>
                  <a:lnTo>
                    <a:pt x="1368" y="548"/>
                  </a:lnTo>
                  <a:lnTo>
                    <a:pt x="2250" y="3861"/>
                  </a:lnTo>
                  <a:lnTo>
                    <a:pt x="0" y="6475"/>
                  </a:lnTo>
                  <a:lnTo>
                    <a:pt x="3435" y="6688"/>
                  </a:lnTo>
                  <a:lnTo>
                    <a:pt x="5229" y="9636"/>
                  </a:lnTo>
                  <a:lnTo>
                    <a:pt x="6475" y="6414"/>
                  </a:lnTo>
                  <a:lnTo>
                    <a:pt x="9849" y="5624"/>
                  </a:lnTo>
                  <a:lnTo>
                    <a:pt x="7174" y="3435"/>
                  </a:lnTo>
                  <a:lnTo>
                    <a:pt x="744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4" name="Google Shape;1164;p31"/>
            <p:cNvSpPr/>
            <p:nvPr/>
          </p:nvSpPr>
          <p:spPr>
            <a:xfrm>
              <a:off x="-188093" y="2987793"/>
              <a:ext cx="597838" cy="584914"/>
            </a:xfrm>
            <a:custGeom>
              <a:avLst/>
              <a:gdLst/>
              <a:ahLst/>
              <a:cxnLst/>
              <a:rect l="l" t="t" r="r" b="b"/>
              <a:pathLst>
                <a:path w="11217" h="10974" extrusionOk="0">
                  <a:moveTo>
                    <a:pt x="8481" y="1"/>
                  </a:moveTo>
                  <a:lnTo>
                    <a:pt x="5168" y="2129"/>
                  </a:lnTo>
                  <a:lnTo>
                    <a:pt x="1551" y="639"/>
                  </a:lnTo>
                  <a:lnTo>
                    <a:pt x="2554" y="4439"/>
                  </a:lnTo>
                  <a:lnTo>
                    <a:pt x="1" y="7417"/>
                  </a:lnTo>
                  <a:lnTo>
                    <a:pt x="3922" y="7630"/>
                  </a:lnTo>
                  <a:lnTo>
                    <a:pt x="5958" y="10974"/>
                  </a:lnTo>
                  <a:lnTo>
                    <a:pt x="7387" y="7326"/>
                  </a:lnTo>
                  <a:lnTo>
                    <a:pt x="11217" y="6414"/>
                  </a:lnTo>
                  <a:lnTo>
                    <a:pt x="8177" y="3922"/>
                  </a:lnTo>
                  <a:lnTo>
                    <a:pt x="848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5" name="Google Shape;1165;p31"/>
            <p:cNvSpPr/>
            <p:nvPr/>
          </p:nvSpPr>
          <p:spPr>
            <a:xfrm rot="2254481">
              <a:off x="2994003" y="4202145"/>
              <a:ext cx="242871" cy="238309"/>
            </a:xfrm>
            <a:custGeom>
              <a:avLst/>
              <a:gdLst/>
              <a:ahLst/>
              <a:cxnLst/>
              <a:rect l="l" t="t" r="r" b="b"/>
              <a:pathLst>
                <a:path w="4834" h="4743" extrusionOk="0">
                  <a:moveTo>
                    <a:pt x="3648" y="1"/>
                  </a:moveTo>
                  <a:lnTo>
                    <a:pt x="2219" y="913"/>
                  </a:lnTo>
                  <a:lnTo>
                    <a:pt x="669" y="274"/>
                  </a:lnTo>
                  <a:lnTo>
                    <a:pt x="1095" y="1916"/>
                  </a:lnTo>
                  <a:lnTo>
                    <a:pt x="1" y="3192"/>
                  </a:lnTo>
                  <a:lnTo>
                    <a:pt x="1703" y="3283"/>
                  </a:lnTo>
                  <a:lnTo>
                    <a:pt x="2584" y="4742"/>
                  </a:lnTo>
                  <a:lnTo>
                    <a:pt x="3192" y="3162"/>
                  </a:lnTo>
                  <a:lnTo>
                    <a:pt x="4834" y="2767"/>
                  </a:lnTo>
                  <a:lnTo>
                    <a:pt x="3526" y="1703"/>
                  </a:lnTo>
                  <a:lnTo>
                    <a:pt x="36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6" name="Google Shape;1166;p31"/>
            <p:cNvSpPr/>
            <p:nvPr/>
          </p:nvSpPr>
          <p:spPr>
            <a:xfrm>
              <a:off x="7444387" y="3615757"/>
              <a:ext cx="158289" cy="155310"/>
            </a:xfrm>
            <a:custGeom>
              <a:avLst/>
              <a:gdLst/>
              <a:ahLst/>
              <a:cxnLst/>
              <a:rect l="l" t="t" r="r" b="b"/>
              <a:pathLst>
                <a:path w="4834" h="4743" extrusionOk="0">
                  <a:moveTo>
                    <a:pt x="3648" y="1"/>
                  </a:moveTo>
                  <a:lnTo>
                    <a:pt x="2219" y="943"/>
                  </a:lnTo>
                  <a:lnTo>
                    <a:pt x="669" y="274"/>
                  </a:lnTo>
                  <a:lnTo>
                    <a:pt x="1095" y="1916"/>
                  </a:lnTo>
                  <a:lnTo>
                    <a:pt x="0" y="3192"/>
                  </a:lnTo>
                  <a:lnTo>
                    <a:pt x="1672" y="3284"/>
                  </a:lnTo>
                  <a:lnTo>
                    <a:pt x="2554" y="4743"/>
                  </a:lnTo>
                  <a:lnTo>
                    <a:pt x="3192" y="3162"/>
                  </a:lnTo>
                  <a:lnTo>
                    <a:pt x="4833" y="2767"/>
                  </a:lnTo>
                  <a:lnTo>
                    <a:pt x="3526" y="1703"/>
                  </a:lnTo>
                  <a:lnTo>
                    <a:pt x="36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7" name="Google Shape;1167;p31"/>
            <p:cNvSpPr/>
            <p:nvPr/>
          </p:nvSpPr>
          <p:spPr>
            <a:xfrm>
              <a:off x="8765628" y="1839437"/>
              <a:ext cx="242870" cy="237892"/>
            </a:xfrm>
            <a:custGeom>
              <a:avLst/>
              <a:gdLst/>
              <a:ahLst/>
              <a:cxnLst/>
              <a:rect l="l" t="t" r="r" b="b"/>
              <a:pathLst>
                <a:path w="7417" h="7265" extrusionOk="0">
                  <a:moveTo>
                    <a:pt x="5593" y="0"/>
                  </a:moveTo>
                  <a:lnTo>
                    <a:pt x="3405" y="1429"/>
                  </a:lnTo>
                  <a:lnTo>
                    <a:pt x="1003" y="426"/>
                  </a:lnTo>
                  <a:lnTo>
                    <a:pt x="1672" y="2948"/>
                  </a:lnTo>
                  <a:lnTo>
                    <a:pt x="0" y="4924"/>
                  </a:lnTo>
                  <a:lnTo>
                    <a:pt x="2584" y="5046"/>
                  </a:lnTo>
                  <a:lnTo>
                    <a:pt x="3952" y="7265"/>
                  </a:lnTo>
                  <a:lnTo>
                    <a:pt x="4864" y="4863"/>
                  </a:lnTo>
                  <a:lnTo>
                    <a:pt x="7417" y="4255"/>
                  </a:lnTo>
                  <a:lnTo>
                    <a:pt x="5380" y="2614"/>
                  </a:lnTo>
                  <a:lnTo>
                    <a:pt x="559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8" name="Google Shape;1168;p31"/>
            <p:cNvSpPr/>
            <p:nvPr/>
          </p:nvSpPr>
          <p:spPr>
            <a:xfrm>
              <a:off x="5173502" y="840974"/>
              <a:ext cx="159280" cy="155348"/>
            </a:xfrm>
            <a:custGeom>
              <a:avLst/>
              <a:gdLst/>
              <a:ahLst/>
              <a:cxnLst/>
              <a:rect l="l" t="t" r="r" b="b"/>
              <a:pathLst>
                <a:path w="4834" h="4742" extrusionOk="0">
                  <a:moveTo>
                    <a:pt x="3648" y="0"/>
                  </a:moveTo>
                  <a:lnTo>
                    <a:pt x="2219" y="912"/>
                  </a:lnTo>
                  <a:lnTo>
                    <a:pt x="669" y="274"/>
                  </a:lnTo>
                  <a:lnTo>
                    <a:pt x="669" y="274"/>
                  </a:lnTo>
                  <a:lnTo>
                    <a:pt x="1094" y="1915"/>
                  </a:lnTo>
                  <a:lnTo>
                    <a:pt x="0" y="3192"/>
                  </a:lnTo>
                  <a:lnTo>
                    <a:pt x="1672" y="3283"/>
                  </a:lnTo>
                  <a:lnTo>
                    <a:pt x="2553" y="4742"/>
                  </a:lnTo>
                  <a:lnTo>
                    <a:pt x="3192" y="3161"/>
                  </a:lnTo>
                  <a:lnTo>
                    <a:pt x="4833" y="2766"/>
                  </a:lnTo>
                  <a:lnTo>
                    <a:pt x="3526" y="1702"/>
                  </a:lnTo>
                  <a:lnTo>
                    <a:pt x="364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9" name="Google Shape;1169;p31"/>
            <p:cNvSpPr/>
            <p:nvPr/>
          </p:nvSpPr>
          <p:spPr>
            <a:xfrm>
              <a:off x="3271006" y="-67667"/>
              <a:ext cx="158289" cy="154294"/>
            </a:xfrm>
            <a:custGeom>
              <a:avLst/>
              <a:gdLst/>
              <a:ahLst/>
              <a:cxnLst/>
              <a:rect l="l" t="t" r="r" b="b"/>
              <a:pathLst>
                <a:path w="4834" h="4712" extrusionOk="0">
                  <a:moveTo>
                    <a:pt x="3648" y="1"/>
                  </a:moveTo>
                  <a:lnTo>
                    <a:pt x="2219" y="912"/>
                  </a:lnTo>
                  <a:lnTo>
                    <a:pt x="669" y="244"/>
                  </a:lnTo>
                  <a:lnTo>
                    <a:pt x="669" y="244"/>
                  </a:lnTo>
                  <a:lnTo>
                    <a:pt x="1094" y="1885"/>
                  </a:lnTo>
                  <a:lnTo>
                    <a:pt x="0" y="3192"/>
                  </a:lnTo>
                  <a:lnTo>
                    <a:pt x="1672" y="3283"/>
                  </a:lnTo>
                  <a:lnTo>
                    <a:pt x="2553" y="4712"/>
                  </a:lnTo>
                  <a:lnTo>
                    <a:pt x="3161" y="3131"/>
                  </a:lnTo>
                  <a:lnTo>
                    <a:pt x="4833" y="2736"/>
                  </a:lnTo>
                  <a:lnTo>
                    <a:pt x="3496" y="1672"/>
                  </a:lnTo>
                  <a:lnTo>
                    <a:pt x="36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0" name="Google Shape;1170;p31"/>
            <p:cNvSpPr/>
            <p:nvPr/>
          </p:nvSpPr>
          <p:spPr>
            <a:xfrm>
              <a:off x="116101" y="-67676"/>
              <a:ext cx="367286" cy="384280"/>
            </a:xfrm>
            <a:custGeom>
              <a:avLst/>
              <a:gdLst/>
              <a:ahLst/>
              <a:cxnLst/>
              <a:rect l="l" t="t" r="r" b="b"/>
              <a:pathLst>
                <a:path w="13162" h="13771" extrusionOk="0">
                  <a:moveTo>
                    <a:pt x="4894" y="1"/>
                  </a:moveTo>
                  <a:lnTo>
                    <a:pt x="4286" y="4773"/>
                  </a:lnTo>
                  <a:lnTo>
                    <a:pt x="0" y="6962"/>
                  </a:lnTo>
                  <a:lnTo>
                    <a:pt x="4347" y="9028"/>
                  </a:lnTo>
                  <a:lnTo>
                    <a:pt x="5107" y="13770"/>
                  </a:lnTo>
                  <a:lnTo>
                    <a:pt x="8420" y="10275"/>
                  </a:lnTo>
                  <a:lnTo>
                    <a:pt x="13162" y="11004"/>
                  </a:lnTo>
                  <a:lnTo>
                    <a:pt x="10852" y="6779"/>
                  </a:lnTo>
                  <a:lnTo>
                    <a:pt x="13010" y="2493"/>
                  </a:lnTo>
                  <a:lnTo>
                    <a:pt x="8298" y="3405"/>
                  </a:lnTo>
                  <a:lnTo>
                    <a:pt x="489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1" name="Google Shape;1171;p31"/>
            <p:cNvSpPr/>
            <p:nvPr/>
          </p:nvSpPr>
          <p:spPr>
            <a:xfrm>
              <a:off x="8542177" y="4025348"/>
              <a:ext cx="689773" cy="674874"/>
            </a:xfrm>
            <a:custGeom>
              <a:avLst/>
              <a:gdLst/>
              <a:ahLst/>
              <a:cxnLst/>
              <a:rect l="l" t="t" r="r" b="b"/>
              <a:pathLst>
                <a:path w="21065" h="20610" extrusionOk="0">
                  <a:moveTo>
                    <a:pt x="15928" y="1"/>
                  </a:moveTo>
                  <a:lnTo>
                    <a:pt x="9727" y="4013"/>
                  </a:lnTo>
                  <a:lnTo>
                    <a:pt x="2918" y="1156"/>
                  </a:lnTo>
                  <a:lnTo>
                    <a:pt x="2918" y="1156"/>
                  </a:lnTo>
                  <a:lnTo>
                    <a:pt x="4803" y="8299"/>
                  </a:lnTo>
                  <a:lnTo>
                    <a:pt x="0" y="13892"/>
                  </a:lnTo>
                  <a:lnTo>
                    <a:pt x="7387" y="14287"/>
                  </a:lnTo>
                  <a:lnTo>
                    <a:pt x="11216" y="20609"/>
                  </a:lnTo>
                  <a:lnTo>
                    <a:pt x="13891" y="13709"/>
                  </a:lnTo>
                  <a:lnTo>
                    <a:pt x="21065" y="12007"/>
                  </a:lnTo>
                  <a:lnTo>
                    <a:pt x="15350" y="7357"/>
                  </a:lnTo>
                  <a:lnTo>
                    <a:pt x="159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2" name="Google Shape;1172;p31"/>
            <p:cNvSpPr/>
            <p:nvPr/>
          </p:nvSpPr>
          <p:spPr>
            <a:xfrm>
              <a:off x="220098" y="4364706"/>
              <a:ext cx="159283" cy="155353"/>
            </a:xfrm>
            <a:custGeom>
              <a:avLst/>
              <a:gdLst/>
              <a:ahLst/>
              <a:cxnLst/>
              <a:rect l="l" t="t" r="r" b="b"/>
              <a:pathLst>
                <a:path w="9849" h="9606" extrusionOk="0">
                  <a:moveTo>
                    <a:pt x="7448" y="1"/>
                  </a:moveTo>
                  <a:lnTo>
                    <a:pt x="4560" y="1855"/>
                  </a:lnTo>
                  <a:lnTo>
                    <a:pt x="1369" y="548"/>
                  </a:lnTo>
                  <a:lnTo>
                    <a:pt x="2250" y="3861"/>
                  </a:lnTo>
                  <a:lnTo>
                    <a:pt x="1" y="6475"/>
                  </a:lnTo>
                  <a:lnTo>
                    <a:pt x="3435" y="6688"/>
                  </a:lnTo>
                  <a:lnTo>
                    <a:pt x="5229" y="9606"/>
                  </a:lnTo>
                  <a:lnTo>
                    <a:pt x="6475" y="6414"/>
                  </a:lnTo>
                  <a:lnTo>
                    <a:pt x="9849" y="5593"/>
                  </a:lnTo>
                  <a:lnTo>
                    <a:pt x="7174" y="3435"/>
                  </a:lnTo>
                  <a:lnTo>
                    <a:pt x="74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3" name="Google Shape;1173;p31"/>
            <p:cNvSpPr/>
            <p:nvPr/>
          </p:nvSpPr>
          <p:spPr>
            <a:xfrm>
              <a:off x="564478" y="1547049"/>
              <a:ext cx="253471" cy="247074"/>
            </a:xfrm>
            <a:custGeom>
              <a:avLst/>
              <a:gdLst/>
              <a:ahLst/>
              <a:cxnLst/>
              <a:rect l="l" t="t" r="r" b="b"/>
              <a:pathLst>
                <a:path w="4834" h="4712" extrusionOk="0">
                  <a:moveTo>
                    <a:pt x="3648" y="1"/>
                  </a:moveTo>
                  <a:lnTo>
                    <a:pt x="2219" y="912"/>
                  </a:lnTo>
                  <a:lnTo>
                    <a:pt x="669" y="244"/>
                  </a:lnTo>
                  <a:lnTo>
                    <a:pt x="669" y="244"/>
                  </a:lnTo>
                  <a:lnTo>
                    <a:pt x="1094" y="1885"/>
                  </a:lnTo>
                  <a:lnTo>
                    <a:pt x="0" y="3192"/>
                  </a:lnTo>
                  <a:lnTo>
                    <a:pt x="1672" y="3283"/>
                  </a:lnTo>
                  <a:lnTo>
                    <a:pt x="2553" y="4712"/>
                  </a:lnTo>
                  <a:lnTo>
                    <a:pt x="3161" y="3131"/>
                  </a:lnTo>
                  <a:lnTo>
                    <a:pt x="4833" y="2736"/>
                  </a:lnTo>
                  <a:lnTo>
                    <a:pt x="3496" y="1672"/>
                  </a:lnTo>
                  <a:lnTo>
                    <a:pt x="36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1516068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174"/>
        <p:cNvGrpSpPr/>
        <p:nvPr/>
      </p:nvGrpSpPr>
      <p:grpSpPr>
        <a:xfrm>
          <a:off x="0" y="0"/>
          <a:ext cx="0" cy="0"/>
          <a:chOff x="0" y="0"/>
          <a:chExt cx="0" cy="0"/>
        </a:xfrm>
      </p:grpSpPr>
      <p:grpSp>
        <p:nvGrpSpPr>
          <p:cNvPr id="1175" name="Google Shape;1175;p32"/>
          <p:cNvGrpSpPr/>
          <p:nvPr/>
        </p:nvGrpSpPr>
        <p:grpSpPr>
          <a:xfrm flipH="1">
            <a:off x="8798702" y="-199517"/>
            <a:ext cx="4061405" cy="7257036"/>
            <a:chOff x="-514649" y="-178950"/>
            <a:chExt cx="3046054" cy="5442777"/>
          </a:xfrm>
        </p:grpSpPr>
        <p:sp>
          <p:nvSpPr>
            <p:cNvPr id="1176" name="Google Shape;1176;p32"/>
            <p:cNvSpPr/>
            <p:nvPr/>
          </p:nvSpPr>
          <p:spPr>
            <a:xfrm rot="-5400000" flipH="1">
              <a:off x="-2279192" y="2070392"/>
              <a:ext cx="5284395" cy="1017541"/>
            </a:xfrm>
            <a:custGeom>
              <a:avLst/>
              <a:gdLst/>
              <a:ahLst/>
              <a:cxnLst/>
              <a:rect l="l" t="t" r="r" b="b"/>
              <a:pathLst>
                <a:path w="42064" h="9892" extrusionOk="0">
                  <a:moveTo>
                    <a:pt x="42064" y="0"/>
                  </a:moveTo>
                  <a:cubicBezTo>
                    <a:pt x="38336" y="5162"/>
                    <a:pt x="34610" y="6811"/>
                    <a:pt x="30887" y="6811"/>
                  </a:cubicBezTo>
                  <a:cubicBezTo>
                    <a:pt x="24306" y="6811"/>
                    <a:pt x="17731" y="1662"/>
                    <a:pt x="11157" y="1662"/>
                  </a:cubicBezTo>
                  <a:cubicBezTo>
                    <a:pt x="7438" y="1662"/>
                    <a:pt x="3719" y="3311"/>
                    <a:pt x="0" y="8473"/>
                  </a:cubicBezTo>
                  <a:lnTo>
                    <a:pt x="0" y="9440"/>
                  </a:lnTo>
                  <a:cubicBezTo>
                    <a:pt x="3447" y="4886"/>
                    <a:pt x="6894" y="3351"/>
                    <a:pt x="10341" y="3351"/>
                  </a:cubicBezTo>
                  <a:cubicBezTo>
                    <a:pt x="17458" y="3351"/>
                    <a:pt x="24578" y="9892"/>
                    <a:pt x="31704" y="9892"/>
                  </a:cubicBezTo>
                  <a:cubicBezTo>
                    <a:pt x="35156" y="9892"/>
                    <a:pt x="38609" y="8358"/>
                    <a:pt x="42064" y="3803"/>
                  </a:cubicBezTo>
                  <a:lnTo>
                    <a:pt x="4206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7" name="Google Shape;1177;p32"/>
            <p:cNvSpPr/>
            <p:nvPr/>
          </p:nvSpPr>
          <p:spPr>
            <a:xfrm rot="-5400000" flipH="1">
              <a:off x="-1945393" y="2081296"/>
              <a:ext cx="5284395" cy="995733"/>
            </a:xfrm>
            <a:custGeom>
              <a:avLst/>
              <a:gdLst/>
              <a:ahLst/>
              <a:cxnLst/>
              <a:rect l="l" t="t" r="r" b="b"/>
              <a:pathLst>
                <a:path w="42064" h="9680" extrusionOk="0">
                  <a:moveTo>
                    <a:pt x="10341" y="0"/>
                  </a:moveTo>
                  <a:cubicBezTo>
                    <a:pt x="6894" y="0"/>
                    <a:pt x="3447" y="1535"/>
                    <a:pt x="0" y="6089"/>
                  </a:cubicBezTo>
                  <a:lnTo>
                    <a:pt x="0" y="7090"/>
                  </a:lnTo>
                  <a:cubicBezTo>
                    <a:pt x="3198" y="3078"/>
                    <a:pt x="6395" y="1665"/>
                    <a:pt x="9593" y="1665"/>
                  </a:cubicBezTo>
                  <a:cubicBezTo>
                    <a:pt x="17209" y="1665"/>
                    <a:pt x="24827" y="9679"/>
                    <a:pt x="32453" y="9679"/>
                  </a:cubicBezTo>
                  <a:cubicBezTo>
                    <a:pt x="35655" y="9679"/>
                    <a:pt x="38859" y="8267"/>
                    <a:pt x="42064" y="4255"/>
                  </a:cubicBezTo>
                  <a:lnTo>
                    <a:pt x="42064" y="452"/>
                  </a:lnTo>
                  <a:cubicBezTo>
                    <a:pt x="38609" y="5007"/>
                    <a:pt x="35156" y="6541"/>
                    <a:pt x="31704" y="6541"/>
                  </a:cubicBezTo>
                  <a:cubicBezTo>
                    <a:pt x="24578" y="6541"/>
                    <a:pt x="17458" y="0"/>
                    <a:pt x="1034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8" name="Google Shape;1178;p32"/>
            <p:cNvSpPr/>
            <p:nvPr/>
          </p:nvSpPr>
          <p:spPr>
            <a:xfrm rot="-5400000" flipH="1">
              <a:off x="-1695842" y="2003015"/>
              <a:ext cx="5284395" cy="1152294"/>
            </a:xfrm>
            <a:custGeom>
              <a:avLst/>
              <a:gdLst/>
              <a:ahLst/>
              <a:cxnLst/>
              <a:rect l="l" t="t" r="r" b="b"/>
              <a:pathLst>
                <a:path w="42064" h="11202" extrusionOk="0">
                  <a:moveTo>
                    <a:pt x="9593" y="0"/>
                  </a:moveTo>
                  <a:cubicBezTo>
                    <a:pt x="6395" y="0"/>
                    <a:pt x="3198" y="1413"/>
                    <a:pt x="0" y="5425"/>
                  </a:cubicBezTo>
                  <a:lnTo>
                    <a:pt x="0" y="6392"/>
                  </a:lnTo>
                  <a:cubicBezTo>
                    <a:pt x="2958" y="2885"/>
                    <a:pt x="5917" y="1601"/>
                    <a:pt x="8875" y="1601"/>
                  </a:cubicBezTo>
                  <a:cubicBezTo>
                    <a:pt x="16965" y="1601"/>
                    <a:pt x="25057" y="11201"/>
                    <a:pt x="33157" y="11201"/>
                  </a:cubicBezTo>
                  <a:cubicBezTo>
                    <a:pt x="36125" y="11201"/>
                    <a:pt x="39093" y="9913"/>
                    <a:pt x="42064" y="6392"/>
                  </a:cubicBezTo>
                  <a:lnTo>
                    <a:pt x="42064" y="2590"/>
                  </a:lnTo>
                  <a:cubicBezTo>
                    <a:pt x="38859" y="6602"/>
                    <a:pt x="35655" y="8014"/>
                    <a:pt x="32453" y="8014"/>
                  </a:cubicBezTo>
                  <a:cubicBezTo>
                    <a:pt x="24827" y="8014"/>
                    <a:pt x="17209" y="0"/>
                    <a:pt x="959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9" name="Google Shape;1179;p32"/>
            <p:cNvSpPr/>
            <p:nvPr/>
          </p:nvSpPr>
          <p:spPr>
            <a:xfrm rot="-5400000" flipH="1">
              <a:off x="-1448810" y="1919232"/>
              <a:ext cx="5284395" cy="1319861"/>
            </a:xfrm>
            <a:custGeom>
              <a:avLst/>
              <a:gdLst/>
              <a:ahLst/>
              <a:cxnLst/>
              <a:rect l="l" t="t" r="r" b="b"/>
              <a:pathLst>
                <a:path w="42064" h="12831" extrusionOk="0">
                  <a:moveTo>
                    <a:pt x="8882" y="0"/>
                  </a:moveTo>
                  <a:cubicBezTo>
                    <a:pt x="5921" y="0"/>
                    <a:pt x="2961" y="1288"/>
                    <a:pt x="0" y="4805"/>
                  </a:cubicBezTo>
                  <a:lnTo>
                    <a:pt x="0" y="5773"/>
                  </a:lnTo>
                  <a:cubicBezTo>
                    <a:pt x="2737" y="2710"/>
                    <a:pt x="5474" y="1550"/>
                    <a:pt x="8211" y="1550"/>
                  </a:cubicBezTo>
                  <a:cubicBezTo>
                    <a:pt x="16748" y="1550"/>
                    <a:pt x="25287" y="12830"/>
                    <a:pt x="33837" y="12830"/>
                  </a:cubicBezTo>
                  <a:cubicBezTo>
                    <a:pt x="36578" y="12830"/>
                    <a:pt x="39320" y="11671"/>
                    <a:pt x="42064" y="8608"/>
                  </a:cubicBezTo>
                  <a:lnTo>
                    <a:pt x="42064" y="4805"/>
                  </a:lnTo>
                  <a:cubicBezTo>
                    <a:pt x="39096" y="8323"/>
                    <a:pt x="36130" y="9611"/>
                    <a:pt x="33165" y="9611"/>
                  </a:cubicBezTo>
                  <a:cubicBezTo>
                    <a:pt x="25064" y="9611"/>
                    <a:pt x="16972" y="0"/>
                    <a:pt x="888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0" name="Google Shape;1180;p32"/>
            <p:cNvSpPr/>
            <p:nvPr/>
          </p:nvSpPr>
          <p:spPr>
            <a:xfrm rot="-5400000" flipH="1">
              <a:off x="-1200596" y="1830459"/>
              <a:ext cx="5284395" cy="1497406"/>
            </a:xfrm>
            <a:custGeom>
              <a:avLst/>
              <a:gdLst/>
              <a:ahLst/>
              <a:cxnLst/>
              <a:rect l="l" t="t" r="r" b="b"/>
              <a:pathLst>
                <a:path w="42064" h="14557" extrusionOk="0">
                  <a:moveTo>
                    <a:pt x="8211" y="0"/>
                  </a:moveTo>
                  <a:cubicBezTo>
                    <a:pt x="5474" y="0"/>
                    <a:pt x="2737" y="1160"/>
                    <a:pt x="0" y="4223"/>
                  </a:cubicBezTo>
                  <a:lnTo>
                    <a:pt x="0" y="5224"/>
                  </a:lnTo>
                  <a:cubicBezTo>
                    <a:pt x="2527" y="2564"/>
                    <a:pt x="5054" y="1527"/>
                    <a:pt x="7581" y="1527"/>
                  </a:cubicBezTo>
                  <a:cubicBezTo>
                    <a:pt x="16538" y="1527"/>
                    <a:pt x="25497" y="14557"/>
                    <a:pt x="34468" y="14557"/>
                  </a:cubicBezTo>
                  <a:cubicBezTo>
                    <a:pt x="36999" y="14557"/>
                    <a:pt x="39531" y="13520"/>
                    <a:pt x="42064" y="10861"/>
                  </a:cubicBezTo>
                  <a:lnTo>
                    <a:pt x="42064" y="7058"/>
                  </a:lnTo>
                  <a:cubicBezTo>
                    <a:pt x="39320" y="10121"/>
                    <a:pt x="36578" y="11280"/>
                    <a:pt x="33837" y="11280"/>
                  </a:cubicBezTo>
                  <a:cubicBezTo>
                    <a:pt x="25287" y="11280"/>
                    <a:pt x="16748" y="0"/>
                    <a:pt x="821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1" name="Google Shape;1181;p32"/>
            <p:cNvSpPr/>
            <p:nvPr/>
          </p:nvSpPr>
          <p:spPr>
            <a:xfrm rot="-5400000" flipH="1">
              <a:off x="-951508" y="1738446"/>
              <a:ext cx="5284395" cy="1681431"/>
            </a:xfrm>
            <a:custGeom>
              <a:avLst/>
              <a:gdLst/>
              <a:ahLst/>
              <a:cxnLst/>
              <a:rect l="l" t="t" r="r" b="b"/>
              <a:pathLst>
                <a:path w="42064" h="16346" extrusionOk="0">
                  <a:moveTo>
                    <a:pt x="7581" y="0"/>
                  </a:moveTo>
                  <a:cubicBezTo>
                    <a:pt x="5054" y="0"/>
                    <a:pt x="2527" y="1037"/>
                    <a:pt x="0" y="3697"/>
                  </a:cubicBezTo>
                  <a:lnTo>
                    <a:pt x="0" y="4664"/>
                  </a:lnTo>
                  <a:cubicBezTo>
                    <a:pt x="2324" y="2373"/>
                    <a:pt x="4648" y="1455"/>
                    <a:pt x="6973" y="1455"/>
                  </a:cubicBezTo>
                  <a:cubicBezTo>
                    <a:pt x="16335" y="1455"/>
                    <a:pt x="25700" y="16345"/>
                    <a:pt x="35077" y="16345"/>
                  </a:cubicBezTo>
                  <a:cubicBezTo>
                    <a:pt x="37405" y="16345"/>
                    <a:pt x="39734" y="15428"/>
                    <a:pt x="42064" y="13137"/>
                  </a:cubicBezTo>
                  <a:lnTo>
                    <a:pt x="42064" y="9334"/>
                  </a:lnTo>
                  <a:cubicBezTo>
                    <a:pt x="39531" y="11993"/>
                    <a:pt x="36999" y="13030"/>
                    <a:pt x="34468" y="13030"/>
                  </a:cubicBezTo>
                  <a:cubicBezTo>
                    <a:pt x="25497" y="13030"/>
                    <a:pt x="16538" y="0"/>
                    <a:pt x="758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2" name="Google Shape;1182;p32"/>
            <p:cNvSpPr/>
            <p:nvPr/>
          </p:nvSpPr>
          <p:spPr>
            <a:xfrm rot="-5153672" flipH="1">
              <a:off x="-2525502" y="2051674"/>
              <a:ext cx="5386341" cy="981529"/>
            </a:xfrm>
            <a:custGeom>
              <a:avLst/>
              <a:gdLst/>
              <a:ahLst/>
              <a:cxnLst/>
              <a:rect l="l" t="t" r="r" b="b"/>
              <a:pathLst>
                <a:path w="42064" h="9892" extrusionOk="0">
                  <a:moveTo>
                    <a:pt x="42064" y="0"/>
                  </a:moveTo>
                  <a:cubicBezTo>
                    <a:pt x="38336" y="5162"/>
                    <a:pt x="34610" y="6811"/>
                    <a:pt x="30887" y="6811"/>
                  </a:cubicBezTo>
                  <a:cubicBezTo>
                    <a:pt x="24306" y="6811"/>
                    <a:pt x="17731" y="1662"/>
                    <a:pt x="11157" y="1662"/>
                  </a:cubicBezTo>
                  <a:cubicBezTo>
                    <a:pt x="7438" y="1662"/>
                    <a:pt x="3719" y="3311"/>
                    <a:pt x="0" y="8473"/>
                  </a:cubicBezTo>
                  <a:lnTo>
                    <a:pt x="0" y="9440"/>
                  </a:lnTo>
                  <a:cubicBezTo>
                    <a:pt x="3447" y="4886"/>
                    <a:pt x="6894" y="3351"/>
                    <a:pt x="10341" y="3351"/>
                  </a:cubicBezTo>
                  <a:cubicBezTo>
                    <a:pt x="17458" y="3351"/>
                    <a:pt x="24578" y="9892"/>
                    <a:pt x="31704" y="9892"/>
                  </a:cubicBezTo>
                  <a:cubicBezTo>
                    <a:pt x="35156" y="9892"/>
                    <a:pt x="38609" y="8358"/>
                    <a:pt x="42064" y="3803"/>
                  </a:cubicBezTo>
                  <a:lnTo>
                    <a:pt x="4206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83" name="Google Shape;1183;p32"/>
          <p:cNvGrpSpPr/>
          <p:nvPr/>
        </p:nvGrpSpPr>
        <p:grpSpPr>
          <a:xfrm>
            <a:off x="-686199" y="-238599"/>
            <a:ext cx="4061405" cy="7257036"/>
            <a:chOff x="-514649" y="-178950"/>
            <a:chExt cx="3046054" cy="5442777"/>
          </a:xfrm>
        </p:grpSpPr>
        <p:sp>
          <p:nvSpPr>
            <p:cNvPr id="1184" name="Google Shape;1184;p32"/>
            <p:cNvSpPr/>
            <p:nvPr/>
          </p:nvSpPr>
          <p:spPr>
            <a:xfrm rot="-5400000" flipH="1">
              <a:off x="-2279192" y="2070392"/>
              <a:ext cx="5284395" cy="1017541"/>
            </a:xfrm>
            <a:custGeom>
              <a:avLst/>
              <a:gdLst/>
              <a:ahLst/>
              <a:cxnLst/>
              <a:rect l="l" t="t" r="r" b="b"/>
              <a:pathLst>
                <a:path w="42064" h="9892" extrusionOk="0">
                  <a:moveTo>
                    <a:pt x="42064" y="0"/>
                  </a:moveTo>
                  <a:cubicBezTo>
                    <a:pt x="38336" y="5162"/>
                    <a:pt x="34610" y="6811"/>
                    <a:pt x="30887" y="6811"/>
                  </a:cubicBezTo>
                  <a:cubicBezTo>
                    <a:pt x="24306" y="6811"/>
                    <a:pt x="17731" y="1662"/>
                    <a:pt x="11157" y="1662"/>
                  </a:cubicBezTo>
                  <a:cubicBezTo>
                    <a:pt x="7438" y="1662"/>
                    <a:pt x="3719" y="3311"/>
                    <a:pt x="0" y="8473"/>
                  </a:cubicBezTo>
                  <a:lnTo>
                    <a:pt x="0" y="9440"/>
                  </a:lnTo>
                  <a:cubicBezTo>
                    <a:pt x="3447" y="4886"/>
                    <a:pt x="6894" y="3351"/>
                    <a:pt x="10341" y="3351"/>
                  </a:cubicBezTo>
                  <a:cubicBezTo>
                    <a:pt x="17458" y="3351"/>
                    <a:pt x="24578" y="9892"/>
                    <a:pt x="31704" y="9892"/>
                  </a:cubicBezTo>
                  <a:cubicBezTo>
                    <a:pt x="35156" y="9892"/>
                    <a:pt x="38609" y="8358"/>
                    <a:pt x="42064" y="3803"/>
                  </a:cubicBezTo>
                  <a:lnTo>
                    <a:pt x="4206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5" name="Google Shape;1185;p32"/>
            <p:cNvSpPr/>
            <p:nvPr/>
          </p:nvSpPr>
          <p:spPr>
            <a:xfrm rot="-5400000" flipH="1">
              <a:off x="-1945393" y="2081296"/>
              <a:ext cx="5284395" cy="995733"/>
            </a:xfrm>
            <a:custGeom>
              <a:avLst/>
              <a:gdLst/>
              <a:ahLst/>
              <a:cxnLst/>
              <a:rect l="l" t="t" r="r" b="b"/>
              <a:pathLst>
                <a:path w="42064" h="9680" extrusionOk="0">
                  <a:moveTo>
                    <a:pt x="10341" y="0"/>
                  </a:moveTo>
                  <a:cubicBezTo>
                    <a:pt x="6894" y="0"/>
                    <a:pt x="3447" y="1535"/>
                    <a:pt x="0" y="6089"/>
                  </a:cubicBezTo>
                  <a:lnTo>
                    <a:pt x="0" y="7090"/>
                  </a:lnTo>
                  <a:cubicBezTo>
                    <a:pt x="3198" y="3078"/>
                    <a:pt x="6395" y="1665"/>
                    <a:pt x="9593" y="1665"/>
                  </a:cubicBezTo>
                  <a:cubicBezTo>
                    <a:pt x="17209" y="1665"/>
                    <a:pt x="24827" y="9679"/>
                    <a:pt x="32453" y="9679"/>
                  </a:cubicBezTo>
                  <a:cubicBezTo>
                    <a:pt x="35655" y="9679"/>
                    <a:pt x="38859" y="8267"/>
                    <a:pt x="42064" y="4255"/>
                  </a:cubicBezTo>
                  <a:lnTo>
                    <a:pt x="42064" y="452"/>
                  </a:lnTo>
                  <a:cubicBezTo>
                    <a:pt x="38609" y="5007"/>
                    <a:pt x="35156" y="6541"/>
                    <a:pt x="31704" y="6541"/>
                  </a:cubicBezTo>
                  <a:cubicBezTo>
                    <a:pt x="24578" y="6541"/>
                    <a:pt x="17458" y="0"/>
                    <a:pt x="1034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6" name="Google Shape;1186;p32"/>
            <p:cNvSpPr/>
            <p:nvPr/>
          </p:nvSpPr>
          <p:spPr>
            <a:xfrm rot="-5400000" flipH="1">
              <a:off x="-1695842" y="2003015"/>
              <a:ext cx="5284395" cy="1152294"/>
            </a:xfrm>
            <a:custGeom>
              <a:avLst/>
              <a:gdLst/>
              <a:ahLst/>
              <a:cxnLst/>
              <a:rect l="l" t="t" r="r" b="b"/>
              <a:pathLst>
                <a:path w="42064" h="11202" extrusionOk="0">
                  <a:moveTo>
                    <a:pt x="9593" y="0"/>
                  </a:moveTo>
                  <a:cubicBezTo>
                    <a:pt x="6395" y="0"/>
                    <a:pt x="3198" y="1413"/>
                    <a:pt x="0" y="5425"/>
                  </a:cubicBezTo>
                  <a:lnTo>
                    <a:pt x="0" y="6392"/>
                  </a:lnTo>
                  <a:cubicBezTo>
                    <a:pt x="2958" y="2885"/>
                    <a:pt x="5917" y="1601"/>
                    <a:pt x="8875" y="1601"/>
                  </a:cubicBezTo>
                  <a:cubicBezTo>
                    <a:pt x="16965" y="1601"/>
                    <a:pt x="25057" y="11201"/>
                    <a:pt x="33157" y="11201"/>
                  </a:cubicBezTo>
                  <a:cubicBezTo>
                    <a:pt x="36125" y="11201"/>
                    <a:pt x="39093" y="9913"/>
                    <a:pt x="42064" y="6392"/>
                  </a:cubicBezTo>
                  <a:lnTo>
                    <a:pt x="42064" y="2590"/>
                  </a:lnTo>
                  <a:cubicBezTo>
                    <a:pt x="38859" y="6602"/>
                    <a:pt x="35655" y="8014"/>
                    <a:pt x="32453" y="8014"/>
                  </a:cubicBezTo>
                  <a:cubicBezTo>
                    <a:pt x="24827" y="8014"/>
                    <a:pt x="17209" y="0"/>
                    <a:pt x="959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7" name="Google Shape;1187;p32"/>
            <p:cNvSpPr/>
            <p:nvPr/>
          </p:nvSpPr>
          <p:spPr>
            <a:xfrm rot="-5400000" flipH="1">
              <a:off x="-1448810" y="1919232"/>
              <a:ext cx="5284395" cy="1319861"/>
            </a:xfrm>
            <a:custGeom>
              <a:avLst/>
              <a:gdLst/>
              <a:ahLst/>
              <a:cxnLst/>
              <a:rect l="l" t="t" r="r" b="b"/>
              <a:pathLst>
                <a:path w="42064" h="12831" extrusionOk="0">
                  <a:moveTo>
                    <a:pt x="8882" y="0"/>
                  </a:moveTo>
                  <a:cubicBezTo>
                    <a:pt x="5921" y="0"/>
                    <a:pt x="2961" y="1288"/>
                    <a:pt x="0" y="4805"/>
                  </a:cubicBezTo>
                  <a:lnTo>
                    <a:pt x="0" y="5773"/>
                  </a:lnTo>
                  <a:cubicBezTo>
                    <a:pt x="2737" y="2710"/>
                    <a:pt x="5474" y="1550"/>
                    <a:pt x="8211" y="1550"/>
                  </a:cubicBezTo>
                  <a:cubicBezTo>
                    <a:pt x="16748" y="1550"/>
                    <a:pt x="25287" y="12830"/>
                    <a:pt x="33837" y="12830"/>
                  </a:cubicBezTo>
                  <a:cubicBezTo>
                    <a:pt x="36578" y="12830"/>
                    <a:pt x="39320" y="11671"/>
                    <a:pt x="42064" y="8608"/>
                  </a:cubicBezTo>
                  <a:lnTo>
                    <a:pt x="42064" y="4805"/>
                  </a:lnTo>
                  <a:cubicBezTo>
                    <a:pt x="39096" y="8323"/>
                    <a:pt x="36130" y="9611"/>
                    <a:pt x="33165" y="9611"/>
                  </a:cubicBezTo>
                  <a:cubicBezTo>
                    <a:pt x="25064" y="9611"/>
                    <a:pt x="16972" y="0"/>
                    <a:pt x="888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8" name="Google Shape;1188;p32"/>
            <p:cNvSpPr/>
            <p:nvPr/>
          </p:nvSpPr>
          <p:spPr>
            <a:xfrm rot="-5400000" flipH="1">
              <a:off x="-1200596" y="1830459"/>
              <a:ext cx="5284395" cy="1497406"/>
            </a:xfrm>
            <a:custGeom>
              <a:avLst/>
              <a:gdLst/>
              <a:ahLst/>
              <a:cxnLst/>
              <a:rect l="l" t="t" r="r" b="b"/>
              <a:pathLst>
                <a:path w="42064" h="14557" extrusionOk="0">
                  <a:moveTo>
                    <a:pt x="8211" y="0"/>
                  </a:moveTo>
                  <a:cubicBezTo>
                    <a:pt x="5474" y="0"/>
                    <a:pt x="2737" y="1160"/>
                    <a:pt x="0" y="4223"/>
                  </a:cubicBezTo>
                  <a:lnTo>
                    <a:pt x="0" y="5224"/>
                  </a:lnTo>
                  <a:cubicBezTo>
                    <a:pt x="2527" y="2564"/>
                    <a:pt x="5054" y="1527"/>
                    <a:pt x="7581" y="1527"/>
                  </a:cubicBezTo>
                  <a:cubicBezTo>
                    <a:pt x="16538" y="1527"/>
                    <a:pt x="25497" y="14557"/>
                    <a:pt x="34468" y="14557"/>
                  </a:cubicBezTo>
                  <a:cubicBezTo>
                    <a:pt x="36999" y="14557"/>
                    <a:pt x="39531" y="13520"/>
                    <a:pt x="42064" y="10861"/>
                  </a:cubicBezTo>
                  <a:lnTo>
                    <a:pt x="42064" y="7058"/>
                  </a:lnTo>
                  <a:cubicBezTo>
                    <a:pt x="39320" y="10121"/>
                    <a:pt x="36578" y="11280"/>
                    <a:pt x="33837" y="11280"/>
                  </a:cubicBezTo>
                  <a:cubicBezTo>
                    <a:pt x="25287" y="11280"/>
                    <a:pt x="16748" y="0"/>
                    <a:pt x="821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9" name="Google Shape;1189;p32"/>
            <p:cNvSpPr/>
            <p:nvPr/>
          </p:nvSpPr>
          <p:spPr>
            <a:xfrm rot="-5400000" flipH="1">
              <a:off x="-951508" y="1738446"/>
              <a:ext cx="5284395" cy="1681431"/>
            </a:xfrm>
            <a:custGeom>
              <a:avLst/>
              <a:gdLst/>
              <a:ahLst/>
              <a:cxnLst/>
              <a:rect l="l" t="t" r="r" b="b"/>
              <a:pathLst>
                <a:path w="42064" h="16346" extrusionOk="0">
                  <a:moveTo>
                    <a:pt x="7581" y="0"/>
                  </a:moveTo>
                  <a:cubicBezTo>
                    <a:pt x="5054" y="0"/>
                    <a:pt x="2527" y="1037"/>
                    <a:pt x="0" y="3697"/>
                  </a:cubicBezTo>
                  <a:lnTo>
                    <a:pt x="0" y="4664"/>
                  </a:lnTo>
                  <a:cubicBezTo>
                    <a:pt x="2324" y="2373"/>
                    <a:pt x="4648" y="1455"/>
                    <a:pt x="6973" y="1455"/>
                  </a:cubicBezTo>
                  <a:cubicBezTo>
                    <a:pt x="16335" y="1455"/>
                    <a:pt x="25700" y="16345"/>
                    <a:pt x="35077" y="16345"/>
                  </a:cubicBezTo>
                  <a:cubicBezTo>
                    <a:pt x="37405" y="16345"/>
                    <a:pt x="39734" y="15428"/>
                    <a:pt x="42064" y="13137"/>
                  </a:cubicBezTo>
                  <a:lnTo>
                    <a:pt x="42064" y="9334"/>
                  </a:lnTo>
                  <a:cubicBezTo>
                    <a:pt x="39531" y="11993"/>
                    <a:pt x="36999" y="13030"/>
                    <a:pt x="34468" y="13030"/>
                  </a:cubicBezTo>
                  <a:cubicBezTo>
                    <a:pt x="25497" y="13030"/>
                    <a:pt x="16538" y="0"/>
                    <a:pt x="75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0" name="Google Shape;1190;p32"/>
            <p:cNvSpPr/>
            <p:nvPr/>
          </p:nvSpPr>
          <p:spPr>
            <a:xfrm rot="-5153672" flipH="1">
              <a:off x="-2525502" y="2051674"/>
              <a:ext cx="5386341" cy="981529"/>
            </a:xfrm>
            <a:custGeom>
              <a:avLst/>
              <a:gdLst/>
              <a:ahLst/>
              <a:cxnLst/>
              <a:rect l="l" t="t" r="r" b="b"/>
              <a:pathLst>
                <a:path w="42064" h="9892" extrusionOk="0">
                  <a:moveTo>
                    <a:pt x="42064" y="0"/>
                  </a:moveTo>
                  <a:cubicBezTo>
                    <a:pt x="38336" y="5162"/>
                    <a:pt x="34610" y="6811"/>
                    <a:pt x="30887" y="6811"/>
                  </a:cubicBezTo>
                  <a:cubicBezTo>
                    <a:pt x="24306" y="6811"/>
                    <a:pt x="17731" y="1662"/>
                    <a:pt x="11157" y="1662"/>
                  </a:cubicBezTo>
                  <a:cubicBezTo>
                    <a:pt x="7438" y="1662"/>
                    <a:pt x="3719" y="3311"/>
                    <a:pt x="0" y="8473"/>
                  </a:cubicBezTo>
                  <a:lnTo>
                    <a:pt x="0" y="9440"/>
                  </a:lnTo>
                  <a:cubicBezTo>
                    <a:pt x="3447" y="4886"/>
                    <a:pt x="6894" y="3351"/>
                    <a:pt x="10341" y="3351"/>
                  </a:cubicBezTo>
                  <a:cubicBezTo>
                    <a:pt x="17458" y="3351"/>
                    <a:pt x="24578" y="9892"/>
                    <a:pt x="31704" y="9892"/>
                  </a:cubicBezTo>
                  <a:cubicBezTo>
                    <a:pt x="35156" y="9892"/>
                    <a:pt x="38609" y="8358"/>
                    <a:pt x="42064" y="3803"/>
                  </a:cubicBezTo>
                  <a:lnTo>
                    <a:pt x="4206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91" name="Google Shape;1191;p32"/>
          <p:cNvSpPr/>
          <p:nvPr/>
        </p:nvSpPr>
        <p:spPr>
          <a:xfrm rot="-636976">
            <a:off x="2265738" y="5649388"/>
            <a:ext cx="656521" cy="643225"/>
          </a:xfrm>
          <a:custGeom>
            <a:avLst/>
            <a:gdLst/>
            <a:ahLst/>
            <a:cxnLst/>
            <a:rect l="l" t="t" r="r" b="b"/>
            <a:pathLst>
              <a:path w="21035" h="20609" extrusionOk="0">
                <a:moveTo>
                  <a:pt x="15928" y="0"/>
                </a:moveTo>
                <a:lnTo>
                  <a:pt x="9727" y="4013"/>
                </a:lnTo>
                <a:lnTo>
                  <a:pt x="2919" y="1156"/>
                </a:lnTo>
                <a:lnTo>
                  <a:pt x="4803" y="8298"/>
                </a:lnTo>
                <a:lnTo>
                  <a:pt x="1" y="13891"/>
                </a:lnTo>
                <a:lnTo>
                  <a:pt x="7356" y="14286"/>
                </a:lnTo>
                <a:lnTo>
                  <a:pt x="11186" y="20609"/>
                </a:lnTo>
                <a:lnTo>
                  <a:pt x="13861" y="13709"/>
                </a:lnTo>
                <a:lnTo>
                  <a:pt x="21034" y="12007"/>
                </a:lnTo>
                <a:lnTo>
                  <a:pt x="15320" y="7356"/>
                </a:lnTo>
                <a:lnTo>
                  <a:pt x="15928" y="0"/>
                </a:ln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92" name="Google Shape;1192;p32"/>
          <p:cNvSpPr/>
          <p:nvPr/>
        </p:nvSpPr>
        <p:spPr>
          <a:xfrm>
            <a:off x="11013945" y="3899731"/>
            <a:ext cx="282863" cy="276745"/>
          </a:xfrm>
          <a:custGeom>
            <a:avLst/>
            <a:gdLst/>
            <a:ahLst/>
            <a:cxnLst/>
            <a:rect l="l" t="t" r="r" b="b"/>
            <a:pathLst>
              <a:path w="9849" h="9636" extrusionOk="0">
                <a:moveTo>
                  <a:pt x="7447" y="1"/>
                </a:moveTo>
                <a:lnTo>
                  <a:pt x="4529" y="1855"/>
                </a:lnTo>
                <a:lnTo>
                  <a:pt x="1368" y="548"/>
                </a:lnTo>
                <a:lnTo>
                  <a:pt x="1368" y="548"/>
                </a:lnTo>
                <a:lnTo>
                  <a:pt x="2250" y="3861"/>
                </a:lnTo>
                <a:lnTo>
                  <a:pt x="0" y="6475"/>
                </a:lnTo>
                <a:lnTo>
                  <a:pt x="3435" y="6688"/>
                </a:lnTo>
                <a:lnTo>
                  <a:pt x="5229" y="9636"/>
                </a:lnTo>
                <a:lnTo>
                  <a:pt x="6475" y="6414"/>
                </a:lnTo>
                <a:lnTo>
                  <a:pt x="9849" y="5624"/>
                </a:lnTo>
                <a:lnTo>
                  <a:pt x="7174" y="3435"/>
                </a:lnTo>
                <a:lnTo>
                  <a:pt x="7447" y="1"/>
                </a:ln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93" name="Google Shape;1193;p32"/>
          <p:cNvSpPr/>
          <p:nvPr/>
        </p:nvSpPr>
        <p:spPr>
          <a:xfrm>
            <a:off x="566337" y="3498688"/>
            <a:ext cx="409907" cy="401027"/>
          </a:xfrm>
          <a:custGeom>
            <a:avLst/>
            <a:gdLst/>
            <a:ahLst/>
            <a:cxnLst/>
            <a:rect l="l" t="t" r="r" b="b"/>
            <a:pathLst>
              <a:path w="11217" h="10974" extrusionOk="0">
                <a:moveTo>
                  <a:pt x="8481" y="1"/>
                </a:moveTo>
                <a:lnTo>
                  <a:pt x="5168" y="2129"/>
                </a:lnTo>
                <a:lnTo>
                  <a:pt x="1551" y="639"/>
                </a:lnTo>
                <a:lnTo>
                  <a:pt x="2554" y="4439"/>
                </a:lnTo>
                <a:lnTo>
                  <a:pt x="1" y="7417"/>
                </a:lnTo>
                <a:lnTo>
                  <a:pt x="3922" y="7630"/>
                </a:lnTo>
                <a:lnTo>
                  <a:pt x="5958" y="10974"/>
                </a:lnTo>
                <a:lnTo>
                  <a:pt x="7387" y="7326"/>
                </a:lnTo>
                <a:lnTo>
                  <a:pt x="11217" y="6414"/>
                </a:lnTo>
                <a:lnTo>
                  <a:pt x="8177" y="3922"/>
                </a:lnTo>
                <a:lnTo>
                  <a:pt x="8481" y="1"/>
                </a:ln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94" name="Google Shape;1194;p32"/>
          <p:cNvSpPr/>
          <p:nvPr/>
        </p:nvSpPr>
        <p:spPr>
          <a:xfrm>
            <a:off x="9419287" y="5092364"/>
            <a:ext cx="480984" cy="502105"/>
          </a:xfrm>
          <a:custGeom>
            <a:avLst/>
            <a:gdLst/>
            <a:ahLst/>
            <a:cxnLst/>
            <a:rect l="l" t="t" r="r" b="b"/>
            <a:pathLst>
              <a:path w="13162" h="13740" extrusionOk="0">
                <a:moveTo>
                  <a:pt x="4894" y="1"/>
                </a:moveTo>
                <a:lnTo>
                  <a:pt x="4286" y="4742"/>
                </a:lnTo>
                <a:lnTo>
                  <a:pt x="1" y="6931"/>
                </a:lnTo>
                <a:lnTo>
                  <a:pt x="4347" y="8998"/>
                </a:lnTo>
                <a:lnTo>
                  <a:pt x="5107" y="13739"/>
                </a:lnTo>
                <a:lnTo>
                  <a:pt x="8390" y="10244"/>
                </a:lnTo>
                <a:lnTo>
                  <a:pt x="13162" y="10973"/>
                </a:lnTo>
                <a:lnTo>
                  <a:pt x="13162" y="10973"/>
                </a:lnTo>
                <a:lnTo>
                  <a:pt x="10852" y="6779"/>
                </a:lnTo>
                <a:lnTo>
                  <a:pt x="13010" y="2493"/>
                </a:lnTo>
                <a:lnTo>
                  <a:pt x="8299" y="3375"/>
                </a:lnTo>
                <a:lnTo>
                  <a:pt x="4894" y="1"/>
                </a:ln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95" name="Google Shape;1195;p32"/>
          <p:cNvSpPr/>
          <p:nvPr/>
        </p:nvSpPr>
        <p:spPr>
          <a:xfrm>
            <a:off x="2212107" y="4210670"/>
            <a:ext cx="177747" cy="173325"/>
          </a:xfrm>
          <a:custGeom>
            <a:avLst/>
            <a:gdLst/>
            <a:ahLst/>
            <a:cxnLst/>
            <a:rect l="l" t="t" r="r" b="b"/>
            <a:pathLst>
              <a:path w="4864" h="4743" extrusionOk="0">
                <a:moveTo>
                  <a:pt x="3679" y="0"/>
                </a:moveTo>
                <a:lnTo>
                  <a:pt x="2250" y="912"/>
                </a:lnTo>
                <a:lnTo>
                  <a:pt x="700" y="274"/>
                </a:lnTo>
                <a:lnTo>
                  <a:pt x="1125" y="1915"/>
                </a:lnTo>
                <a:lnTo>
                  <a:pt x="1" y="3192"/>
                </a:lnTo>
                <a:lnTo>
                  <a:pt x="1703" y="3283"/>
                </a:lnTo>
                <a:lnTo>
                  <a:pt x="2584" y="4742"/>
                </a:lnTo>
                <a:lnTo>
                  <a:pt x="3192" y="3162"/>
                </a:lnTo>
                <a:lnTo>
                  <a:pt x="4864" y="2766"/>
                </a:lnTo>
                <a:lnTo>
                  <a:pt x="3527" y="1703"/>
                </a:lnTo>
                <a:lnTo>
                  <a:pt x="3679" y="0"/>
                </a:ln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96" name="Google Shape;1196;p32"/>
          <p:cNvSpPr/>
          <p:nvPr/>
        </p:nvSpPr>
        <p:spPr>
          <a:xfrm>
            <a:off x="361387" y="929521"/>
            <a:ext cx="409908" cy="428875"/>
          </a:xfrm>
          <a:custGeom>
            <a:avLst/>
            <a:gdLst/>
            <a:ahLst/>
            <a:cxnLst/>
            <a:rect l="l" t="t" r="r" b="b"/>
            <a:pathLst>
              <a:path w="13162" h="13771" extrusionOk="0">
                <a:moveTo>
                  <a:pt x="4894" y="1"/>
                </a:moveTo>
                <a:lnTo>
                  <a:pt x="4286" y="4773"/>
                </a:lnTo>
                <a:lnTo>
                  <a:pt x="0" y="6962"/>
                </a:lnTo>
                <a:lnTo>
                  <a:pt x="4347" y="9028"/>
                </a:lnTo>
                <a:lnTo>
                  <a:pt x="5107" y="13770"/>
                </a:lnTo>
                <a:lnTo>
                  <a:pt x="8420" y="10275"/>
                </a:lnTo>
                <a:lnTo>
                  <a:pt x="13162" y="11004"/>
                </a:lnTo>
                <a:lnTo>
                  <a:pt x="10852" y="6779"/>
                </a:lnTo>
                <a:lnTo>
                  <a:pt x="13010" y="2493"/>
                </a:lnTo>
                <a:lnTo>
                  <a:pt x="8298" y="3405"/>
                </a:lnTo>
                <a:lnTo>
                  <a:pt x="4894" y="1"/>
                </a:ln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97" name="Google Shape;1197;p32"/>
          <p:cNvSpPr/>
          <p:nvPr/>
        </p:nvSpPr>
        <p:spPr>
          <a:xfrm>
            <a:off x="10975424" y="517421"/>
            <a:ext cx="359915" cy="352132"/>
          </a:xfrm>
          <a:custGeom>
            <a:avLst/>
            <a:gdLst/>
            <a:ahLst/>
            <a:cxnLst/>
            <a:rect l="l" t="t" r="r" b="b"/>
            <a:pathLst>
              <a:path w="9849" h="9636" extrusionOk="0">
                <a:moveTo>
                  <a:pt x="7447" y="0"/>
                </a:moveTo>
                <a:lnTo>
                  <a:pt x="4560" y="1854"/>
                </a:lnTo>
                <a:lnTo>
                  <a:pt x="1368" y="547"/>
                </a:lnTo>
                <a:lnTo>
                  <a:pt x="2250" y="3860"/>
                </a:lnTo>
                <a:lnTo>
                  <a:pt x="0" y="6505"/>
                </a:lnTo>
                <a:lnTo>
                  <a:pt x="3435" y="6687"/>
                </a:lnTo>
                <a:lnTo>
                  <a:pt x="5259" y="9636"/>
                </a:lnTo>
                <a:lnTo>
                  <a:pt x="6505" y="6414"/>
                </a:lnTo>
                <a:lnTo>
                  <a:pt x="9849" y="5623"/>
                </a:lnTo>
                <a:lnTo>
                  <a:pt x="7174" y="3435"/>
                </a:lnTo>
                <a:lnTo>
                  <a:pt x="7447" y="0"/>
                </a:ln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98" name="Google Shape;1198;p32"/>
          <p:cNvSpPr/>
          <p:nvPr/>
        </p:nvSpPr>
        <p:spPr>
          <a:xfrm rot="-636691">
            <a:off x="8264952" y="-160475"/>
            <a:ext cx="637393" cy="624552"/>
          </a:xfrm>
          <a:custGeom>
            <a:avLst/>
            <a:gdLst/>
            <a:ahLst/>
            <a:cxnLst/>
            <a:rect l="l" t="t" r="r" b="b"/>
            <a:pathLst>
              <a:path w="21035" h="20609" extrusionOk="0">
                <a:moveTo>
                  <a:pt x="15928" y="0"/>
                </a:moveTo>
                <a:lnTo>
                  <a:pt x="9727" y="4013"/>
                </a:lnTo>
                <a:lnTo>
                  <a:pt x="2919" y="1156"/>
                </a:lnTo>
                <a:lnTo>
                  <a:pt x="4803" y="8298"/>
                </a:lnTo>
                <a:lnTo>
                  <a:pt x="1" y="13891"/>
                </a:lnTo>
                <a:lnTo>
                  <a:pt x="7356" y="14286"/>
                </a:lnTo>
                <a:lnTo>
                  <a:pt x="11186" y="20609"/>
                </a:lnTo>
                <a:lnTo>
                  <a:pt x="13861" y="13709"/>
                </a:lnTo>
                <a:lnTo>
                  <a:pt x="21034" y="12007"/>
                </a:lnTo>
                <a:lnTo>
                  <a:pt x="15320" y="7356"/>
                </a:lnTo>
                <a:lnTo>
                  <a:pt x="15928" y="0"/>
                </a:ln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99" name="Google Shape;1199;p32"/>
          <p:cNvSpPr/>
          <p:nvPr/>
        </p:nvSpPr>
        <p:spPr>
          <a:xfrm>
            <a:off x="5375536" y="310299"/>
            <a:ext cx="212373" cy="207131"/>
          </a:xfrm>
          <a:custGeom>
            <a:avLst/>
            <a:gdLst/>
            <a:ahLst/>
            <a:cxnLst/>
            <a:rect l="l" t="t" r="r" b="b"/>
            <a:pathLst>
              <a:path w="4834" h="4742" extrusionOk="0">
                <a:moveTo>
                  <a:pt x="3648" y="0"/>
                </a:moveTo>
                <a:lnTo>
                  <a:pt x="2219" y="912"/>
                </a:lnTo>
                <a:lnTo>
                  <a:pt x="669" y="274"/>
                </a:lnTo>
                <a:lnTo>
                  <a:pt x="669" y="274"/>
                </a:lnTo>
                <a:lnTo>
                  <a:pt x="1094" y="1915"/>
                </a:lnTo>
                <a:lnTo>
                  <a:pt x="0" y="3192"/>
                </a:lnTo>
                <a:lnTo>
                  <a:pt x="1672" y="3283"/>
                </a:lnTo>
                <a:lnTo>
                  <a:pt x="2553" y="4742"/>
                </a:lnTo>
                <a:lnTo>
                  <a:pt x="3192" y="3161"/>
                </a:lnTo>
                <a:lnTo>
                  <a:pt x="4833" y="2766"/>
                </a:lnTo>
                <a:lnTo>
                  <a:pt x="3526" y="1702"/>
                </a:lnTo>
                <a:lnTo>
                  <a:pt x="3648" y="0"/>
                </a:ln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00" name="Google Shape;1200;p32"/>
          <p:cNvSpPr/>
          <p:nvPr/>
        </p:nvSpPr>
        <p:spPr>
          <a:xfrm>
            <a:off x="2488475" y="104578"/>
            <a:ext cx="211052" cy="205725"/>
          </a:xfrm>
          <a:custGeom>
            <a:avLst/>
            <a:gdLst/>
            <a:ahLst/>
            <a:cxnLst/>
            <a:rect l="l" t="t" r="r" b="b"/>
            <a:pathLst>
              <a:path w="4834" h="4712" extrusionOk="0">
                <a:moveTo>
                  <a:pt x="3648" y="1"/>
                </a:moveTo>
                <a:lnTo>
                  <a:pt x="2219" y="912"/>
                </a:lnTo>
                <a:lnTo>
                  <a:pt x="669" y="244"/>
                </a:lnTo>
                <a:lnTo>
                  <a:pt x="669" y="244"/>
                </a:lnTo>
                <a:lnTo>
                  <a:pt x="1094" y="1885"/>
                </a:lnTo>
                <a:lnTo>
                  <a:pt x="0" y="3192"/>
                </a:lnTo>
                <a:lnTo>
                  <a:pt x="1672" y="3283"/>
                </a:lnTo>
                <a:lnTo>
                  <a:pt x="2553" y="4712"/>
                </a:lnTo>
                <a:lnTo>
                  <a:pt x="3161" y="3131"/>
                </a:lnTo>
                <a:lnTo>
                  <a:pt x="4833" y="2736"/>
                </a:lnTo>
                <a:lnTo>
                  <a:pt x="3496" y="1672"/>
                </a:lnTo>
                <a:lnTo>
                  <a:pt x="3648" y="1"/>
                </a:ln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5263069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438D853E-5205-4FBA-86A7-2DD23A04501C}" type="datetimeFigureOut">
              <a:rPr lang="en-US" smtClean="0"/>
              <a:t>1/31/2026</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16595670-6753-4004-A257-BA967EF58E5A}" type="slidenum">
              <a:rPr lang="en-US" smtClean="0"/>
              <a:t>‹#›</a:t>
            </a:fld>
            <a:endParaRPr lang="en-US"/>
          </a:p>
        </p:txBody>
      </p:sp>
    </p:spTree>
    <p:extLst>
      <p:ext uri="{BB962C8B-B14F-4D97-AF65-F5344CB8AC3E}">
        <p14:creationId xmlns:p14="http://schemas.microsoft.com/office/powerpoint/2010/main" val="28484639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a:prstGeom prst="rect">
            <a:avLst/>
          </a:prstGeo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1/31/2026</a:t>
            </a:fld>
            <a:endParaRPr lang="en-US"/>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endParaRPr lang="en-US"/>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240748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304800" y="1066800"/>
            <a:ext cx="5486400" cy="301730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1/31/2026</a:t>
            </a:fld>
            <a:endParaRPr lang="en-US"/>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endParaRPr lang="en-US"/>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930233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a:prstGeom prst="rect">
            <a:avLst/>
          </a:prstGeo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a:prstGeom prst="rect">
            <a:avLst/>
          </a:prstGeo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1/31/2026</a:t>
            </a:fld>
            <a:endParaRPr lang="en-US"/>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endParaRPr lang="en-US"/>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788013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a:prstGeom prst="rect">
            <a:avLst/>
          </a:prstGeo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a:prstGeom prst="rect">
            <a:avLst/>
          </a:prstGeo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1/31/2026</a:t>
            </a:fld>
            <a:endParaRPr lang="en-US"/>
          </a:p>
        </p:txBody>
      </p:sp>
      <p:sp>
        <p:nvSpPr>
          <p:cNvPr id="6" name="Footer Placeholder 5"/>
          <p:cNvSpPr>
            <a:spLocks noGrp="1"/>
          </p:cNvSpPr>
          <p:nvPr>
            <p:ph type="ftr" sz="quarter" idx="11"/>
          </p:nvPr>
        </p:nvSpPr>
        <p:spPr>
          <a:xfrm>
            <a:off x="2082800" y="4237567"/>
            <a:ext cx="1930400" cy="243417"/>
          </a:xfrm>
          <a:prstGeom prst="rect">
            <a:avLst/>
          </a:prstGeom>
        </p:spPr>
        <p:txBody>
          <a:bodyPr/>
          <a:lstStyle/>
          <a:p>
            <a:endParaRPr lang="en-US"/>
          </a:p>
        </p:txBody>
      </p:sp>
      <p:sp>
        <p:nvSpPr>
          <p:cNvPr id="7" name="Slide Number Placeholder 6"/>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692656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a:prstGeom prst="rect">
            <a:avLst/>
          </a:prstGeo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a:prstGeom prst="rect">
            <a:avLst/>
          </a:prstGeo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a:prstGeom prst="rect">
            <a:avLst/>
          </a:prstGeo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a:prstGeom prst="rect">
            <a:avLst/>
          </a:prstGeo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1/31/2026</a:t>
            </a:fld>
            <a:endParaRPr lang="en-US"/>
          </a:p>
        </p:txBody>
      </p:sp>
      <p:sp>
        <p:nvSpPr>
          <p:cNvPr id="8" name="Footer Placeholder 7"/>
          <p:cNvSpPr>
            <a:spLocks noGrp="1"/>
          </p:cNvSpPr>
          <p:nvPr>
            <p:ph type="ftr" sz="quarter" idx="11"/>
          </p:nvPr>
        </p:nvSpPr>
        <p:spPr>
          <a:xfrm>
            <a:off x="2082800" y="4237567"/>
            <a:ext cx="1930400" cy="243417"/>
          </a:xfrm>
          <a:prstGeom prst="rect">
            <a:avLst/>
          </a:prstGeom>
        </p:spPr>
        <p:txBody>
          <a:bodyPr/>
          <a:lstStyle/>
          <a:p>
            <a:endParaRPr lang="en-US"/>
          </a:p>
        </p:txBody>
      </p:sp>
      <p:sp>
        <p:nvSpPr>
          <p:cNvPr id="9" name="Slide Number Placeholder 8"/>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479745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1/31/2026</a:t>
            </a:fld>
            <a:endParaRPr lang="en-US"/>
          </a:p>
        </p:txBody>
      </p:sp>
      <p:sp>
        <p:nvSpPr>
          <p:cNvPr id="4" name="Footer Placeholder 3"/>
          <p:cNvSpPr>
            <a:spLocks noGrp="1"/>
          </p:cNvSpPr>
          <p:nvPr>
            <p:ph type="ftr" sz="quarter" idx="11"/>
          </p:nvPr>
        </p:nvSpPr>
        <p:spPr>
          <a:xfrm>
            <a:off x="2082800" y="4237567"/>
            <a:ext cx="1930400" cy="243417"/>
          </a:xfrm>
          <a:prstGeom prst="rect">
            <a:avLst/>
          </a:prstGeom>
        </p:spPr>
        <p:txBody>
          <a:bodyPr/>
          <a:lstStyle/>
          <a:p>
            <a:endParaRPr lang="en-US"/>
          </a:p>
        </p:txBody>
      </p:sp>
      <p:sp>
        <p:nvSpPr>
          <p:cNvPr id="5" name="Slide Number Placeholder 4"/>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694011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1/31/2026</a:t>
            </a:fld>
            <a:endParaRPr lang="en-US"/>
          </a:p>
        </p:txBody>
      </p:sp>
      <p:sp>
        <p:nvSpPr>
          <p:cNvPr id="3" name="Footer Placeholder 2"/>
          <p:cNvSpPr>
            <a:spLocks noGrp="1"/>
          </p:cNvSpPr>
          <p:nvPr>
            <p:ph type="ftr" sz="quarter" idx="11"/>
          </p:nvPr>
        </p:nvSpPr>
        <p:spPr>
          <a:xfrm>
            <a:off x="2082800" y="4237567"/>
            <a:ext cx="1930400" cy="243417"/>
          </a:xfrm>
          <a:prstGeom prst="rect">
            <a:avLst/>
          </a:prstGeom>
        </p:spPr>
        <p:txBody>
          <a:bodyPr/>
          <a:lstStyle/>
          <a:p>
            <a:endParaRPr lang="en-US"/>
          </a:p>
        </p:txBody>
      </p:sp>
      <p:sp>
        <p:nvSpPr>
          <p:cNvPr id="4" name="Slide Number Placeholder 3"/>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216271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a:prstGeom prst="rect">
            <a:avLst/>
          </a:prstGeo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a:prstGeom prst="rect">
            <a:avLst/>
          </a:prstGeo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a:prstGeom prst="rect">
            <a:avLst/>
          </a:prstGeo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1/31/2026</a:t>
            </a:fld>
            <a:endParaRPr lang="en-US"/>
          </a:p>
        </p:txBody>
      </p:sp>
      <p:sp>
        <p:nvSpPr>
          <p:cNvPr id="6" name="Footer Placeholder 5"/>
          <p:cNvSpPr>
            <a:spLocks noGrp="1"/>
          </p:cNvSpPr>
          <p:nvPr>
            <p:ph type="ftr" sz="quarter" idx="11"/>
          </p:nvPr>
        </p:nvSpPr>
        <p:spPr>
          <a:xfrm>
            <a:off x="2082800" y="4237567"/>
            <a:ext cx="1930400" cy="243417"/>
          </a:xfrm>
          <a:prstGeom prst="rect">
            <a:avLst/>
          </a:prstGeom>
        </p:spPr>
        <p:txBody>
          <a:bodyPr/>
          <a:lstStyle/>
          <a:p>
            <a:endParaRPr lang="en-US"/>
          </a:p>
        </p:txBody>
      </p:sp>
      <p:sp>
        <p:nvSpPr>
          <p:cNvPr id="7" name="Slide Number Placeholder 6"/>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354103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a:prstGeom prst="rect">
            <a:avLst/>
          </a:prstGeo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a:prstGeom prst="rect">
            <a:avLst/>
          </a:prstGeo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a:prstGeom prst="rect">
            <a:avLst/>
          </a:prstGeo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1/31/2026</a:t>
            </a:fld>
            <a:endParaRPr lang="en-US"/>
          </a:p>
        </p:txBody>
      </p:sp>
      <p:sp>
        <p:nvSpPr>
          <p:cNvPr id="6" name="Footer Placeholder 5"/>
          <p:cNvSpPr>
            <a:spLocks noGrp="1"/>
          </p:cNvSpPr>
          <p:nvPr>
            <p:ph type="ftr" sz="quarter" idx="11"/>
          </p:nvPr>
        </p:nvSpPr>
        <p:spPr>
          <a:xfrm>
            <a:off x="2082800" y="4237567"/>
            <a:ext cx="1930400" cy="243417"/>
          </a:xfrm>
          <a:prstGeom prst="rect">
            <a:avLst/>
          </a:prstGeom>
        </p:spPr>
        <p:txBody>
          <a:bodyPr/>
          <a:lstStyle/>
          <a:p>
            <a:endParaRPr lang="en-US"/>
          </a:p>
        </p:txBody>
      </p:sp>
      <p:sp>
        <p:nvSpPr>
          <p:cNvPr id="7" name="Slide Number Placeholder 6"/>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740081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304800" y="1066800"/>
            <a:ext cx="5486400" cy="301730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1/31/2026</a:t>
            </a:fld>
            <a:endParaRPr lang="en-US"/>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endParaRPr lang="en-US"/>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690827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438D853E-5205-4FBA-86A7-2DD23A04501C}" type="datetimeFigureOut">
              <a:rPr lang="en-US" smtClean="0"/>
              <a:t>1/31/2026</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16595670-6753-4004-A257-BA967EF58E5A}" type="slidenum">
              <a:rPr lang="en-US" smtClean="0"/>
              <a:t>‹#›</a:t>
            </a:fld>
            <a:endParaRPr lang="en-US"/>
          </a:p>
        </p:txBody>
      </p:sp>
    </p:spTree>
    <p:extLst>
      <p:ext uri="{BB962C8B-B14F-4D97-AF65-F5344CB8AC3E}">
        <p14:creationId xmlns:p14="http://schemas.microsoft.com/office/powerpoint/2010/main" val="400947882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1/31/2026</a:t>
            </a:fld>
            <a:endParaRPr lang="en-US"/>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endParaRPr lang="en-US"/>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764272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438D853E-5205-4FBA-86A7-2DD23A04501C}" type="datetimeFigureOut">
              <a:rPr lang="en-US" smtClean="0"/>
              <a:t>1/31/2026</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16595670-6753-4004-A257-BA967EF58E5A}" type="slidenum">
              <a:rPr lang="en-US" smtClean="0"/>
              <a:t>‹#›</a:t>
            </a:fld>
            <a:endParaRPr lang="en-US"/>
          </a:p>
        </p:txBody>
      </p:sp>
    </p:spTree>
    <p:extLst>
      <p:ext uri="{BB962C8B-B14F-4D97-AF65-F5344CB8AC3E}">
        <p14:creationId xmlns:p14="http://schemas.microsoft.com/office/powerpoint/2010/main" val="2523457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438D853E-5205-4FBA-86A7-2DD23A04501C}" type="datetimeFigureOut">
              <a:rPr lang="en-US" smtClean="0"/>
              <a:t>1/31/2026</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16595670-6753-4004-A257-BA967EF58E5A}" type="slidenum">
              <a:rPr lang="en-US" smtClean="0"/>
              <a:t>‹#›</a:t>
            </a:fld>
            <a:endParaRPr lang="en-US"/>
          </a:p>
        </p:txBody>
      </p:sp>
    </p:spTree>
    <p:extLst>
      <p:ext uri="{BB962C8B-B14F-4D97-AF65-F5344CB8AC3E}">
        <p14:creationId xmlns:p14="http://schemas.microsoft.com/office/powerpoint/2010/main" val="17321129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438D853E-5205-4FBA-86A7-2DD23A04501C}" type="datetimeFigureOut">
              <a:rPr lang="en-US" smtClean="0"/>
              <a:t>1/31/2026</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16595670-6753-4004-A257-BA967EF58E5A}" type="slidenum">
              <a:rPr lang="en-US" smtClean="0"/>
              <a:t>‹#›</a:t>
            </a:fld>
            <a:endParaRPr lang="en-US"/>
          </a:p>
        </p:txBody>
      </p:sp>
    </p:spTree>
    <p:extLst>
      <p:ext uri="{BB962C8B-B14F-4D97-AF65-F5344CB8AC3E}">
        <p14:creationId xmlns:p14="http://schemas.microsoft.com/office/powerpoint/2010/main" val="3226736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438D853E-5205-4FBA-86A7-2DD23A04501C}" type="datetimeFigureOut">
              <a:rPr lang="en-US" smtClean="0"/>
              <a:t>1/31/2026</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16595670-6753-4004-A257-BA967EF58E5A}" type="slidenum">
              <a:rPr lang="en-US" smtClean="0"/>
              <a:t>‹#›</a:t>
            </a:fld>
            <a:endParaRPr lang="en-US"/>
          </a:p>
        </p:txBody>
      </p:sp>
    </p:spTree>
    <p:extLst>
      <p:ext uri="{BB962C8B-B14F-4D97-AF65-F5344CB8AC3E}">
        <p14:creationId xmlns:p14="http://schemas.microsoft.com/office/powerpoint/2010/main" val="26526775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8.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7.xml"/><Relationship Id="rId7" Type="http://schemas.openxmlformats.org/officeDocument/2006/relationships/image" Target="../media/image9.png"/><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theme" Target="../theme/theme4.xml"/><Relationship Id="rId5" Type="http://schemas.openxmlformats.org/officeDocument/2006/relationships/slideLayout" Target="../slideLayouts/slideLayout39.xml"/><Relationship Id="rId4"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5.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pic>
        <p:nvPicPr>
          <p:cNvPr id="12" name="Picture 4" descr="Đường Bộ Hồ Núi Non Bầu - Miễn Phí vector hình ảnh trên Pixabay">
            <a:extLst>
              <a:ext uri="{FF2B5EF4-FFF2-40B4-BE49-F238E27FC236}">
                <a16:creationId xmlns:a16="http://schemas.microsoft.com/office/drawing/2014/main" id="{38CE291B-3612-490A-9A95-76335756471A}"/>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E227256F-4B2C-26BB-CD2C-D2EFB873D811}"/>
              </a:ext>
            </a:extLst>
          </p:cNvPr>
          <p:cNvPicPr>
            <a:picLocks noChangeAspect="1"/>
          </p:cNvPicPr>
          <p:nvPr userDrawn="1"/>
        </p:nvPicPr>
        <p:blipFill>
          <a:blip r:embed="rId15"/>
          <a:stretch>
            <a:fillRect/>
          </a:stretch>
        </p:blipFill>
        <p:spPr>
          <a:xfrm>
            <a:off x="0" y="0"/>
            <a:ext cx="12192000" cy="6893336"/>
          </a:xfrm>
          <a:prstGeom prst="rect">
            <a:avLst/>
          </a:prstGeom>
        </p:spPr>
      </p:pic>
    </p:spTree>
    <p:extLst>
      <p:ext uri="{BB962C8B-B14F-4D97-AF65-F5344CB8AC3E}">
        <p14:creationId xmlns:p14="http://schemas.microsoft.com/office/powerpoint/2010/main" val="18076677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7574687"/>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A round pink label with white text and a black background&#10;&#10;Description automatically generated">
            <a:extLst>
              <a:ext uri="{FF2B5EF4-FFF2-40B4-BE49-F238E27FC236}">
                <a16:creationId xmlns:a16="http://schemas.microsoft.com/office/drawing/2014/main" id="{BFA1365F-FA2D-FA5F-E72B-0B33B85A74D1}"/>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680864" y="0"/>
            <a:ext cx="1516857" cy="1516857"/>
          </a:xfrm>
          <a:prstGeom prst="rect">
            <a:avLst/>
          </a:prstGeom>
        </p:spPr>
      </p:pic>
    </p:spTree>
    <p:extLst>
      <p:ext uri="{BB962C8B-B14F-4D97-AF65-F5344CB8AC3E}">
        <p14:creationId xmlns:p14="http://schemas.microsoft.com/office/powerpoint/2010/main" val="3996489432"/>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E1FDFF"/>
        </a:solidFill>
        <a:effectLst/>
      </p:bgPr>
    </p:bg>
    <p:spTree>
      <p:nvGrpSpPr>
        <p:cNvPr id="1" name="Shape 5"/>
        <p:cNvGrpSpPr/>
        <p:nvPr/>
      </p:nvGrpSpPr>
      <p:grpSpPr>
        <a:xfrm>
          <a:off x="0" y="0"/>
          <a:ext cx="0" cy="0"/>
          <a:chOff x="0" y="0"/>
          <a:chExt cx="0" cy="0"/>
        </a:xfrm>
      </p:grpSpPr>
      <p:pic>
        <p:nvPicPr>
          <p:cNvPr id="7" name="Picture 6" descr="A white circle with leaves and blue text&#10;&#10;Description automatically generated">
            <a:extLst>
              <a:ext uri="{FF2B5EF4-FFF2-40B4-BE49-F238E27FC236}">
                <a16:creationId xmlns:a16="http://schemas.microsoft.com/office/drawing/2014/main" id="{84616B04-8568-24F5-4A51-0A74079ED697}"/>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5756608" y="7899734"/>
            <a:ext cx="1152525" cy="1152525"/>
          </a:xfrm>
          <a:prstGeom prst="rect">
            <a:avLst/>
          </a:prstGeom>
        </p:spPr>
      </p:pic>
    </p:spTree>
    <p:extLst>
      <p:ext uri="{BB962C8B-B14F-4D97-AF65-F5344CB8AC3E}">
        <p14:creationId xmlns:p14="http://schemas.microsoft.com/office/powerpoint/2010/main" val="2861018843"/>
      </p:ext>
    </p:extLst>
  </p:cSld>
  <p:clrMap bg1="lt1" tx1="dk1" bg2="dk2" tx2="lt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2169149"/>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14.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14.xml"/><Relationship Id="rId4" Type="http://schemas.openxmlformats.org/officeDocument/2006/relationships/image" Target="../media/image7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14.xml"/><Relationship Id="rId4" Type="http://schemas.openxmlformats.org/officeDocument/2006/relationships/image" Target="../media/image75.png"/></Relationships>
</file>

<file path=ppt/slides/_rels/slide1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8.png"/><Relationship Id="rId26" Type="http://schemas.openxmlformats.org/officeDocument/2006/relationships/image" Target="../media/image35.png"/><Relationship Id="rId3" Type="http://schemas.openxmlformats.org/officeDocument/2006/relationships/slideLayout" Target="../slideLayouts/slideLayout35.xml"/><Relationship Id="rId21" Type="http://schemas.openxmlformats.org/officeDocument/2006/relationships/image" Target="../media/image30.png"/><Relationship Id="rId34" Type="http://schemas.openxmlformats.org/officeDocument/2006/relationships/image" Target="../media/image41.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7.png"/><Relationship Id="rId25" Type="http://schemas.openxmlformats.org/officeDocument/2006/relationships/image" Target="../media/image34.png"/><Relationship Id="rId33" Type="http://schemas.microsoft.com/office/2007/relationships/hdphoto" Target="../media/hdphoto4.wdp"/><Relationship Id="rId2" Type="http://schemas.openxmlformats.org/officeDocument/2006/relationships/audio" Target="../media/media1.wav"/><Relationship Id="rId16" Type="http://schemas.openxmlformats.org/officeDocument/2006/relationships/image" Target="../media/image26.png"/><Relationship Id="rId20" Type="http://schemas.microsoft.com/office/2007/relationships/hdphoto" Target="../media/hdphoto2.wdp"/><Relationship Id="rId29" Type="http://schemas.openxmlformats.org/officeDocument/2006/relationships/image" Target="../media/image37.gif"/><Relationship Id="rId1" Type="http://schemas.microsoft.com/office/2007/relationships/media" Target="../media/media1.wav"/><Relationship Id="rId6" Type="http://schemas.openxmlformats.org/officeDocument/2006/relationships/image" Target="../media/image17.png"/><Relationship Id="rId11" Type="http://schemas.openxmlformats.org/officeDocument/2006/relationships/image" Target="../media/image22.png"/><Relationship Id="rId24" Type="http://schemas.openxmlformats.org/officeDocument/2006/relationships/image" Target="../media/image33.png"/><Relationship Id="rId32" Type="http://schemas.openxmlformats.org/officeDocument/2006/relationships/image" Target="../media/image40.png"/><Relationship Id="rId5" Type="http://schemas.openxmlformats.org/officeDocument/2006/relationships/image" Target="../media/image16.png"/><Relationship Id="rId15" Type="http://schemas.microsoft.com/office/2007/relationships/hdphoto" Target="../media/hdphoto1.wdp"/><Relationship Id="rId23" Type="http://schemas.openxmlformats.org/officeDocument/2006/relationships/image" Target="../media/image32.png"/><Relationship Id="rId28" Type="http://schemas.microsoft.com/office/2007/relationships/hdphoto" Target="../media/hdphoto3.wdp"/><Relationship Id="rId10" Type="http://schemas.openxmlformats.org/officeDocument/2006/relationships/image" Target="../media/image21.png"/><Relationship Id="rId19" Type="http://schemas.openxmlformats.org/officeDocument/2006/relationships/image" Target="../media/image29.png"/><Relationship Id="rId31" Type="http://schemas.openxmlformats.org/officeDocument/2006/relationships/image" Target="../media/image39.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1.png"/><Relationship Id="rId27" Type="http://schemas.openxmlformats.org/officeDocument/2006/relationships/image" Target="../media/image36.png"/><Relationship Id="rId30" Type="http://schemas.openxmlformats.org/officeDocument/2006/relationships/image" Target="../media/image38.png"/></Relationships>
</file>

<file path=ppt/slides/_rels/slide20.xml.rels><?xml version="1.0" encoding="UTF-8" standalone="yes"?>
<Relationships xmlns="http://schemas.openxmlformats.org/package/2006/relationships"><Relationship Id="rId3" Type="http://schemas.openxmlformats.org/officeDocument/2006/relationships/image" Target="../media/image78.svg"/><Relationship Id="rId2" Type="http://schemas.openxmlformats.org/officeDocument/2006/relationships/image" Target="../media/image77.png"/><Relationship Id="rId1" Type="http://schemas.openxmlformats.org/officeDocument/2006/relationships/slideLayout" Target="../slideLayouts/slideLayout1.xml"/><Relationship Id="rId5" Type="http://schemas.openxmlformats.org/officeDocument/2006/relationships/image" Target="../media/image80.png"/><Relationship Id="rId4" Type="http://schemas.openxmlformats.org/officeDocument/2006/relationships/image" Target="../media/image79.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1.png"/><Relationship Id="rId1" Type="http://schemas.openxmlformats.org/officeDocument/2006/relationships/slideLayout" Target="../slideLayouts/slideLayout25.xml"/><Relationship Id="rId4" Type="http://schemas.openxmlformats.org/officeDocument/2006/relationships/image" Target="../media/image11.sv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9.png"/><Relationship Id="rId18" Type="http://schemas.openxmlformats.org/officeDocument/2006/relationships/image" Target="../media/image37.gif"/><Relationship Id="rId26" Type="http://schemas.openxmlformats.org/officeDocument/2006/relationships/image" Target="../media/image46.png"/><Relationship Id="rId3" Type="http://schemas.openxmlformats.org/officeDocument/2006/relationships/image" Target="../media/image42.jpg"/><Relationship Id="rId21" Type="http://schemas.openxmlformats.org/officeDocument/2006/relationships/slide" Target="slide4.xml"/><Relationship Id="rId7" Type="http://schemas.openxmlformats.org/officeDocument/2006/relationships/image" Target="../media/image22.png"/><Relationship Id="rId12" Type="http://schemas.openxmlformats.org/officeDocument/2006/relationships/image" Target="../media/image28.png"/><Relationship Id="rId17" Type="http://schemas.openxmlformats.org/officeDocument/2006/relationships/image" Target="../media/image35.png"/><Relationship Id="rId25" Type="http://schemas.openxmlformats.org/officeDocument/2006/relationships/slide" Target="slide6.xml"/><Relationship Id="rId2" Type="http://schemas.openxmlformats.org/officeDocument/2006/relationships/notesSlide" Target="../notesSlides/notesSlide1.xml"/><Relationship Id="rId16" Type="http://schemas.openxmlformats.org/officeDocument/2006/relationships/image" Target="../media/image33.png"/><Relationship Id="rId20" Type="http://schemas.openxmlformats.org/officeDocument/2006/relationships/image" Target="../media/image43.png"/><Relationship Id="rId1" Type="http://schemas.openxmlformats.org/officeDocument/2006/relationships/slideLayout" Target="../slideLayouts/slideLayout37.xml"/><Relationship Id="rId6" Type="http://schemas.openxmlformats.org/officeDocument/2006/relationships/image" Target="../media/image19.png"/><Relationship Id="rId11" Type="http://schemas.openxmlformats.org/officeDocument/2006/relationships/image" Target="../media/image27.png"/><Relationship Id="rId24" Type="http://schemas.openxmlformats.org/officeDocument/2006/relationships/image" Target="../media/image45.png"/><Relationship Id="rId5" Type="http://schemas.openxmlformats.org/officeDocument/2006/relationships/image" Target="../media/image17.png"/><Relationship Id="rId15" Type="http://schemas.openxmlformats.org/officeDocument/2006/relationships/image" Target="../media/image31.png"/><Relationship Id="rId23" Type="http://schemas.openxmlformats.org/officeDocument/2006/relationships/slide" Target="slide5.xml"/><Relationship Id="rId10" Type="http://schemas.microsoft.com/office/2007/relationships/hdphoto" Target="../media/hdphoto1.wdp"/><Relationship Id="rId19" Type="http://schemas.openxmlformats.org/officeDocument/2006/relationships/image" Target="../media/image41.png"/><Relationship Id="rId4" Type="http://schemas.openxmlformats.org/officeDocument/2006/relationships/slide" Target="slide12.xml"/><Relationship Id="rId9" Type="http://schemas.openxmlformats.org/officeDocument/2006/relationships/image" Target="../media/image25.png"/><Relationship Id="rId14" Type="http://schemas.microsoft.com/office/2007/relationships/hdphoto" Target="../media/hdphoto2.wdp"/><Relationship Id="rId22" Type="http://schemas.openxmlformats.org/officeDocument/2006/relationships/image" Target="../media/image44.png"/><Relationship Id="rId27" Type="http://schemas.openxmlformats.org/officeDocument/2006/relationships/slide" Target="slide7.xml"/></Relationships>
</file>

<file path=ppt/slides/_rels/slide4.xml.rels><?xml version="1.0" encoding="UTF-8" standalone="yes"?>
<Relationships xmlns="http://schemas.openxmlformats.org/package/2006/relationships"><Relationship Id="rId8" Type="http://schemas.microsoft.com/office/2007/relationships/hdphoto" Target="../media/hdphoto6.wdp"/><Relationship Id="rId13" Type="http://schemas.openxmlformats.org/officeDocument/2006/relationships/image" Target="../media/image37.gif"/><Relationship Id="rId3" Type="http://schemas.openxmlformats.org/officeDocument/2006/relationships/audio" Target="../media/audio1.wav"/><Relationship Id="rId7" Type="http://schemas.openxmlformats.org/officeDocument/2006/relationships/image" Target="../media/image48.png"/><Relationship Id="rId12"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37.xml"/><Relationship Id="rId6" Type="http://schemas.microsoft.com/office/2007/relationships/hdphoto" Target="../media/hdphoto5.wdp"/><Relationship Id="rId11" Type="http://schemas.microsoft.com/office/2007/relationships/hdphoto" Target="../media/hdphoto7.wdp"/><Relationship Id="rId5" Type="http://schemas.openxmlformats.org/officeDocument/2006/relationships/image" Target="../media/image47.png"/><Relationship Id="rId10" Type="http://schemas.openxmlformats.org/officeDocument/2006/relationships/image" Target="../media/image49.png"/><Relationship Id="rId4" Type="http://schemas.openxmlformats.org/officeDocument/2006/relationships/image" Target="../media/image42.jpg"/><Relationship Id="rId9" Type="http://schemas.openxmlformats.org/officeDocument/2006/relationships/image" Target="../media/image66.png"/></Relationships>
</file>

<file path=ppt/slides/_rels/slide5.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audio" Target="../media/audio1.wav"/><Relationship Id="rId7" Type="http://schemas.openxmlformats.org/officeDocument/2006/relationships/image" Target="../media/image48.png"/><Relationship Id="rId12" Type="http://schemas.openxmlformats.org/officeDocument/2006/relationships/image" Target="../media/image37.gif"/><Relationship Id="rId2" Type="http://schemas.openxmlformats.org/officeDocument/2006/relationships/notesSlide" Target="../notesSlides/notesSlide3.xml"/><Relationship Id="rId1" Type="http://schemas.openxmlformats.org/officeDocument/2006/relationships/slideLayout" Target="../slideLayouts/slideLayout37.xml"/><Relationship Id="rId6" Type="http://schemas.microsoft.com/office/2007/relationships/hdphoto" Target="../media/hdphoto5.wdp"/><Relationship Id="rId11" Type="http://schemas.openxmlformats.org/officeDocument/2006/relationships/slide" Target="slide3.xml"/><Relationship Id="rId5" Type="http://schemas.openxmlformats.org/officeDocument/2006/relationships/image" Target="../media/image47.png"/><Relationship Id="rId10" Type="http://schemas.microsoft.com/office/2007/relationships/hdphoto" Target="../media/hdphoto7.wdp"/><Relationship Id="rId4" Type="http://schemas.openxmlformats.org/officeDocument/2006/relationships/image" Target="../media/image42.jpg"/><Relationship Id="rId9" Type="http://schemas.openxmlformats.org/officeDocument/2006/relationships/image" Target="../media/image50.png"/></Relationships>
</file>

<file path=ppt/slides/_rels/slide6.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audio" Target="../media/audio1.wav"/><Relationship Id="rId7" Type="http://schemas.openxmlformats.org/officeDocument/2006/relationships/image" Target="../media/image48.png"/><Relationship Id="rId12" Type="http://schemas.openxmlformats.org/officeDocument/2006/relationships/image" Target="../media/image37.gif"/><Relationship Id="rId2" Type="http://schemas.openxmlformats.org/officeDocument/2006/relationships/notesSlide" Target="../notesSlides/notesSlide4.xml"/><Relationship Id="rId1" Type="http://schemas.openxmlformats.org/officeDocument/2006/relationships/slideLayout" Target="../slideLayouts/slideLayout37.xml"/><Relationship Id="rId6" Type="http://schemas.microsoft.com/office/2007/relationships/hdphoto" Target="../media/hdphoto5.wdp"/><Relationship Id="rId11" Type="http://schemas.openxmlformats.org/officeDocument/2006/relationships/slide" Target="slide3.xml"/><Relationship Id="rId5" Type="http://schemas.openxmlformats.org/officeDocument/2006/relationships/image" Target="../media/image47.png"/><Relationship Id="rId10" Type="http://schemas.microsoft.com/office/2007/relationships/hdphoto" Target="../media/hdphoto8.wdp"/><Relationship Id="rId4" Type="http://schemas.openxmlformats.org/officeDocument/2006/relationships/image" Target="../media/image42.jpg"/><Relationship Id="rId9" Type="http://schemas.openxmlformats.org/officeDocument/2006/relationships/image" Target="../media/image52.png"/></Relationships>
</file>

<file path=ppt/slides/_rels/slide7.xml.rels><?xml version="1.0" encoding="UTF-8" standalone="yes"?>
<Relationships xmlns="http://schemas.openxmlformats.org/package/2006/relationships"><Relationship Id="rId8" Type="http://schemas.openxmlformats.org/officeDocument/2006/relationships/image" Target="../media/image58.svg"/><Relationship Id="rId13" Type="http://schemas.openxmlformats.org/officeDocument/2006/relationships/image" Target="../media/image63.png"/><Relationship Id="rId18" Type="http://schemas.openxmlformats.org/officeDocument/2006/relationships/image" Target="../media/image69.png"/><Relationship Id="rId3" Type="http://schemas.openxmlformats.org/officeDocument/2006/relationships/image" Target="../media/image53.png"/><Relationship Id="rId7" Type="http://schemas.openxmlformats.org/officeDocument/2006/relationships/image" Target="../media/image57.png"/><Relationship Id="rId12" Type="http://schemas.openxmlformats.org/officeDocument/2006/relationships/image" Target="../media/image62.svg"/><Relationship Id="rId17" Type="http://schemas.openxmlformats.org/officeDocument/2006/relationships/image" Target="../media/image68.svg"/><Relationship Id="rId2" Type="http://schemas.openxmlformats.org/officeDocument/2006/relationships/notesSlide" Target="../notesSlides/notesSlide5.xml"/><Relationship Id="rId16" Type="http://schemas.openxmlformats.org/officeDocument/2006/relationships/image" Target="../media/image67.png"/><Relationship Id="rId1" Type="http://schemas.openxmlformats.org/officeDocument/2006/relationships/slideLayout" Target="../slideLayouts/slideLayout46.xml"/><Relationship Id="rId6" Type="http://schemas.openxmlformats.org/officeDocument/2006/relationships/image" Target="../media/image56.svg"/><Relationship Id="rId11" Type="http://schemas.openxmlformats.org/officeDocument/2006/relationships/image" Target="../media/image61.png"/><Relationship Id="rId5" Type="http://schemas.openxmlformats.org/officeDocument/2006/relationships/image" Target="../media/image55.png"/><Relationship Id="rId15" Type="http://schemas.openxmlformats.org/officeDocument/2006/relationships/image" Target="../media/image65.svg"/><Relationship Id="rId10" Type="http://schemas.openxmlformats.org/officeDocument/2006/relationships/image" Target="../media/image60.svg"/><Relationship Id="rId19" Type="http://schemas.openxmlformats.org/officeDocument/2006/relationships/image" Target="../media/image70.png"/><Relationship Id="rId4" Type="http://schemas.openxmlformats.org/officeDocument/2006/relationships/image" Target="../media/image54.svg"/><Relationship Id="rId9" Type="http://schemas.openxmlformats.org/officeDocument/2006/relationships/image" Target="../media/image59.png"/><Relationship Id="rId14" Type="http://schemas.openxmlformats.org/officeDocument/2006/relationships/image" Target="../media/image64.png"/></Relationships>
</file>

<file path=ppt/slides/_rels/slide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14.xml"/><Relationship Id="rId4" Type="http://schemas.openxmlformats.org/officeDocument/2006/relationships/image" Target="../media/image7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2.mp4"/><Relationship Id="rId1" Type="http://schemas.openxmlformats.org/officeDocument/2006/relationships/video" Target="NULL" TargetMode="External"/><Relationship Id="rId4" Type="http://schemas.openxmlformats.org/officeDocument/2006/relationships/image" Target="../media/image7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17" name="Picture 7">
            <a:extLst>
              <a:ext uri="{FF2B5EF4-FFF2-40B4-BE49-F238E27FC236}">
                <a16:creationId xmlns:a16="http://schemas.microsoft.com/office/drawing/2014/main" id="{C6FEA42E-0DDE-443D-BB40-681E0FD2EA0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415480" y="1844824"/>
            <a:ext cx="3816424" cy="4727552"/>
          </a:xfrm>
          <a:prstGeom prst="rect">
            <a:avLst/>
          </a:prstGeom>
        </p:spPr>
      </p:pic>
      <p:grpSp>
        <p:nvGrpSpPr>
          <p:cNvPr id="3" name="Group 2">
            <a:extLst>
              <a:ext uri="{FF2B5EF4-FFF2-40B4-BE49-F238E27FC236}">
                <a16:creationId xmlns:a16="http://schemas.microsoft.com/office/drawing/2014/main" id="{A4D5FF50-41F2-443E-A16D-8A2D8EF4FE44}"/>
              </a:ext>
            </a:extLst>
          </p:cNvPr>
          <p:cNvGrpSpPr/>
          <p:nvPr/>
        </p:nvGrpSpPr>
        <p:grpSpPr>
          <a:xfrm>
            <a:off x="5447928" y="1124744"/>
            <a:ext cx="4903823" cy="4052855"/>
            <a:chOff x="5231904" y="1340768"/>
            <a:chExt cx="4039727" cy="3332775"/>
          </a:xfrm>
        </p:grpSpPr>
        <p:pic>
          <p:nvPicPr>
            <p:cNvPr id="20" name="Picture 5">
              <a:extLst>
                <a:ext uri="{FF2B5EF4-FFF2-40B4-BE49-F238E27FC236}">
                  <a16:creationId xmlns:a16="http://schemas.microsoft.com/office/drawing/2014/main" id="{9406B1C0-D3CA-47CC-8738-444DD1ACA28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377994">
              <a:off x="5231904" y="1340768"/>
              <a:ext cx="4039727" cy="3332775"/>
            </a:xfrm>
            <a:prstGeom prst="rect">
              <a:avLst/>
            </a:prstGeom>
          </p:spPr>
        </p:pic>
        <p:pic>
          <p:nvPicPr>
            <p:cNvPr id="2" name="Picture 1">
              <a:extLst>
                <a:ext uri="{FF2B5EF4-FFF2-40B4-BE49-F238E27FC236}">
                  <a16:creationId xmlns:a16="http://schemas.microsoft.com/office/drawing/2014/main" id="{D6F0D37F-C981-4A73-BBED-B1C71E2AFFFF}"/>
                </a:ext>
              </a:extLst>
            </p:cNvPr>
            <p:cNvPicPr>
              <a:picLocks noChangeAspect="1"/>
            </p:cNvPicPr>
            <p:nvPr/>
          </p:nvPicPr>
          <p:blipFill>
            <a:blip r:embed="rId6"/>
            <a:stretch>
              <a:fillRect/>
            </a:stretch>
          </p:blipFill>
          <p:spPr>
            <a:xfrm>
              <a:off x="5735960" y="1700808"/>
              <a:ext cx="3414056" cy="2280102"/>
            </a:xfrm>
            <a:prstGeom prst="rect">
              <a:avLst/>
            </a:prstGeom>
          </p:spPr>
        </p:pic>
      </p:grpSp>
    </p:spTree>
    <p:extLst>
      <p:ext uri="{BB962C8B-B14F-4D97-AF65-F5344CB8AC3E}">
        <p14:creationId xmlns:p14="http://schemas.microsoft.com/office/powerpoint/2010/main" val="215155383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ounded Rectangular Callout 2">
            <a:extLst>
              <a:ext uri="{FF2B5EF4-FFF2-40B4-BE49-F238E27FC236}">
                <a16:creationId xmlns:a16="http://schemas.microsoft.com/office/drawing/2014/main" id="{0B1BA3C7-540B-405D-A351-9D052E4C9AF0}"/>
              </a:ext>
            </a:extLst>
          </p:cNvPr>
          <p:cNvSpPr/>
          <p:nvPr/>
        </p:nvSpPr>
        <p:spPr>
          <a:xfrm>
            <a:off x="1085851" y="752475"/>
            <a:ext cx="3848100" cy="1615440"/>
          </a:xfrm>
          <a:prstGeom prst="wedgeRoundRectCallout">
            <a:avLst>
              <a:gd name="adj1" fmla="val -46905"/>
              <a:gd name="adj2" fmla="val 70561"/>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2800" dirty="0">
                <a:solidFill>
                  <a:prstClr val="black"/>
                </a:solidFill>
              </a:rPr>
              <a:t>Khi </a:t>
            </a:r>
            <a:r>
              <a:rPr lang="en-US" sz="2800" dirty="0" err="1">
                <a:solidFill>
                  <a:prstClr val="black"/>
                </a:solidFill>
              </a:rPr>
              <a:t>làm</a:t>
            </a:r>
            <a:r>
              <a:rPr lang="en-US" sz="2800" dirty="0">
                <a:solidFill>
                  <a:prstClr val="black"/>
                </a:solidFill>
              </a:rPr>
              <a:t> </a:t>
            </a:r>
            <a:r>
              <a:rPr lang="en-US" sz="2800" dirty="0" err="1">
                <a:solidFill>
                  <a:prstClr val="black"/>
                </a:solidFill>
              </a:rPr>
              <a:t>tròn</a:t>
            </a:r>
            <a:r>
              <a:rPr lang="en-US" sz="2800" dirty="0">
                <a:solidFill>
                  <a:prstClr val="black"/>
                </a:solidFill>
              </a:rPr>
              <a:t> </a:t>
            </a:r>
            <a:r>
              <a:rPr lang="en-US" sz="2800" dirty="0" err="1">
                <a:solidFill>
                  <a:prstClr val="black"/>
                </a:solidFill>
              </a:rPr>
              <a:t>số</a:t>
            </a:r>
            <a:r>
              <a:rPr lang="en-US" sz="2800" dirty="0">
                <a:solidFill>
                  <a:prstClr val="black"/>
                </a:solidFill>
              </a:rPr>
              <a:t> </a:t>
            </a:r>
            <a:r>
              <a:rPr lang="en-US" sz="2800" dirty="0" err="1">
                <a:solidFill>
                  <a:prstClr val="black"/>
                </a:solidFill>
              </a:rPr>
              <a:t>đến</a:t>
            </a:r>
            <a:r>
              <a:rPr lang="en-US" sz="2800" dirty="0">
                <a:solidFill>
                  <a:prstClr val="black"/>
                </a:solidFill>
              </a:rPr>
              <a:t> </a:t>
            </a:r>
            <a:r>
              <a:rPr lang="en-US" sz="2800" dirty="0" err="1">
                <a:solidFill>
                  <a:prstClr val="black"/>
                </a:solidFill>
              </a:rPr>
              <a:t>hàng</a:t>
            </a:r>
            <a:r>
              <a:rPr lang="en-US" sz="2800" dirty="0">
                <a:solidFill>
                  <a:prstClr val="black"/>
                </a:solidFill>
              </a:rPr>
              <a:t> </a:t>
            </a:r>
            <a:r>
              <a:rPr lang="en-US" sz="2800" dirty="0" err="1">
                <a:solidFill>
                  <a:prstClr val="black"/>
                </a:solidFill>
              </a:rPr>
              <a:t>nghìn</a:t>
            </a:r>
            <a:r>
              <a:rPr lang="en-US" sz="2800" dirty="0">
                <a:solidFill>
                  <a:prstClr val="black"/>
                </a:solidFill>
              </a:rPr>
              <a:t>, ta so </a:t>
            </a:r>
            <a:r>
              <a:rPr lang="en-US" sz="2800" dirty="0" err="1">
                <a:solidFill>
                  <a:prstClr val="black"/>
                </a:solidFill>
              </a:rPr>
              <a:t>sánh</a:t>
            </a:r>
            <a:r>
              <a:rPr lang="en-US" sz="2800" dirty="0">
                <a:solidFill>
                  <a:prstClr val="black"/>
                </a:solidFill>
              </a:rPr>
              <a:t> </a:t>
            </a:r>
            <a:r>
              <a:rPr lang="en-US" sz="2800" dirty="0" err="1">
                <a:solidFill>
                  <a:prstClr val="black"/>
                </a:solidFill>
              </a:rPr>
              <a:t>chữ</a:t>
            </a:r>
            <a:r>
              <a:rPr lang="en-US" sz="2800" dirty="0">
                <a:solidFill>
                  <a:prstClr val="black"/>
                </a:solidFill>
              </a:rPr>
              <a:t> </a:t>
            </a:r>
            <a:r>
              <a:rPr lang="en-US" sz="2800" dirty="0" err="1">
                <a:solidFill>
                  <a:prstClr val="black"/>
                </a:solidFill>
              </a:rPr>
              <a:t>số</a:t>
            </a:r>
            <a:r>
              <a:rPr lang="en-US" sz="2800" dirty="0">
                <a:solidFill>
                  <a:prstClr val="black"/>
                </a:solidFill>
              </a:rPr>
              <a:t> </a:t>
            </a:r>
            <a:r>
              <a:rPr lang="en-US" sz="2800" dirty="0" err="1">
                <a:solidFill>
                  <a:prstClr val="black"/>
                </a:solidFill>
              </a:rPr>
              <a:t>hàng</a:t>
            </a:r>
            <a:r>
              <a:rPr lang="en-US" sz="2800" dirty="0">
                <a:solidFill>
                  <a:prstClr val="black"/>
                </a:solidFill>
              </a:rPr>
              <a:t> </a:t>
            </a:r>
            <a:r>
              <a:rPr lang="en-US" sz="2800" dirty="0" err="1">
                <a:solidFill>
                  <a:prstClr val="black"/>
                </a:solidFill>
              </a:rPr>
              <a:t>trăm</a:t>
            </a:r>
            <a:r>
              <a:rPr lang="en-US" sz="2800" dirty="0">
                <a:solidFill>
                  <a:prstClr val="black"/>
                </a:solidFill>
              </a:rPr>
              <a:t> </a:t>
            </a:r>
            <a:r>
              <a:rPr lang="en-US" sz="2800" dirty="0" err="1">
                <a:solidFill>
                  <a:prstClr val="black"/>
                </a:solidFill>
              </a:rPr>
              <a:t>với</a:t>
            </a:r>
            <a:r>
              <a:rPr lang="en-US" sz="2800" dirty="0">
                <a:solidFill>
                  <a:prstClr val="black"/>
                </a:solidFill>
              </a:rPr>
              <a:t> 5. </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E67A44FA-0105-44A1-976E-59344CA22925}"/>
              </a:ext>
            </a:extLst>
          </p:cNvPr>
          <p:cNvPicPr>
            <a:picLocks noChangeAspect="1"/>
          </p:cNvPicPr>
          <p:nvPr/>
        </p:nvPicPr>
        <p:blipFill>
          <a:blip r:embed="rId2"/>
          <a:stretch>
            <a:fillRect/>
          </a:stretch>
        </p:blipFill>
        <p:spPr>
          <a:xfrm>
            <a:off x="457200" y="2633662"/>
            <a:ext cx="1619250" cy="1247775"/>
          </a:xfrm>
          <a:prstGeom prst="ellipse">
            <a:avLst/>
          </a:prstGeom>
          <a:ln>
            <a:noFill/>
          </a:ln>
          <a:effectLst>
            <a:softEdge rad="112500"/>
          </a:effectLst>
        </p:spPr>
      </p:pic>
      <p:sp>
        <p:nvSpPr>
          <p:cNvPr id="4" name="Rectangle 3">
            <a:extLst>
              <a:ext uri="{FF2B5EF4-FFF2-40B4-BE49-F238E27FC236}">
                <a16:creationId xmlns:a16="http://schemas.microsoft.com/office/drawing/2014/main" id="{90CD3192-A917-4F9F-911D-A040ADFDD99B}"/>
              </a:ext>
            </a:extLst>
          </p:cNvPr>
          <p:cNvSpPr/>
          <p:nvPr/>
        </p:nvSpPr>
        <p:spPr>
          <a:xfrm>
            <a:off x="5229225" y="619125"/>
            <a:ext cx="5781675" cy="342900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F9C483E-3640-4294-9832-4B6D684F78CF}"/>
              </a:ext>
            </a:extLst>
          </p:cNvPr>
          <p:cNvSpPr txBox="1"/>
          <p:nvPr/>
        </p:nvSpPr>
        <p:spPr>
          <a:xfrm>
            <a:off x="5343525" y="838200"/>
            <a:ext cx="1847850" cy="584775"/>
          </a:xfrm>
          <a:prstGeom prst="rect">
            <a:avLst/>
          </a:prstGeom>
          <a:noFill/>
        </p:spPr>
        <p:txBody>
          <a:bodyPr wrap="square" rtlCol="0">
            <a:spAutoFit/>
          </a:bodyPr>
          <a:lstStyle/>
          <a:p>
            <a:r>
              <a:rPr lang="en-US" sz="3200" b="1" dirty="0"/>
              <a:t>11 678</a:t>
            </a:r>
          </a:p>
        </p:txBody>
      </p:sp>
      <p:cxnSp>
        <p:nvCxnSpPr>
          <p:cNvPr id="7" name="Straight Arrow Connector 6">
            <a:extLst>
              <a:ext uri="{FF2B5EF4-FFF2-40B4-BE49-F238E27FC236}">
                <a16:creationId xmlns:a16="http://schemas.microsoft.com/office/drawing/2014/main" id="{2BEE7C0A-748F-43CB-B40D-836D2CEAACBD}"/>
              </a:ext>
            </a:extLst>
          </p:cNvPr>
          <p:cNvCxnSpPr>
            <a:cxnSpLocks/>
          </p:cNvCxnSpPr>
          <p:nvPr/>
        </p:nvCxnSpPr>
        <p:spPr>
          <a:xfrm>
            <a:off x="6610350" y="1133475"/>
            <a:ext cx="2514600" cy="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D0C51823-C4E7-4AAE-8D7F-6BA38636BBC8}"/>
              </a:ext>
            </a:extLst>
          </p:cNvPr>
          <p:cNvSpPr txBox="1"/>
          <p:nvPr/>
        </p:nvSpPr>
        <p:spPr>
          <a:xfrm>
            <a:off x="6896100" y="581025"/>
            <a:ext cx="1847850" cy="584775"/>
          </a:xfrm>
          <a:prstGeom prst="rect">
            <a:avLst/>
          </a:prstGeom>
          <a:noFill/>
        </p:spPr>
        <p:txBody>
          <a:bodyPr wrap="square" rtlCol="0">
            <a:spAutoFit/>
          </a:bodyPr>
          <a:lstStyle/>
          <a:p>
            <a:r>
              <a:rPr lang="en-US" sz="3200" b="1" dirty="0" err="1"/>
              <a:t>vì</a:t>
            </a:r>
            <a:r>
              <a:rPr lang="en-US" sz="3200" b="1" dirty="0"/>
              <a:t> 6 &gt; 5</a:t>
            </a:r>
          </a:p>
        </p:txBody>
      </p:sp>
      <p:sp>
        <p:nvSpPr>
          <p:cNvPr id="54" name="TextBox 53">
            <a:extLst>
              <a:ext uri="{FF2B5EF4-FFF2-40B4-BE49-F238E27FC236}">
                <a16:creationId xmlns:a16="http://schemas.microsoft.com/office/drawing/2014/main" id="{0B342A98-9940-4673-9C1E-A3076A38CDEE}"/>
              </a:ext>
            </a:extLst>
          </p:cNvPr>
          <p:cNvSpPr txBox="1"/>
          <p:nvPr/>
        </p:nvSpPr>
        <p:spPr>
          <a:xfrm>
            <a:off x="6734175" y="1104900"/>
            <a:ext cx="2381250" cy="584775"/>
          </a:xfrm>
          <a:prstGeom prst="rect">
            <a:avLst/>
          </a:prstGeom>
          <a:noFill/>
        </p:spPr>
        <p:txBody>
          <a:bodyPr wrap="square" rtlCol="0">
            <a:spAutoFit/>
          </a:bodyPr>
          <a:lstStyle/>
          <a:p>
            <a:r>
              <a:rPr lang="en-US" sz="3200" b="1" dirty="0" err="1"/>
              <a:t>làm</a:t>
            </a:r>
            <a:r>
              <a:rPr lang="en-US" sz="3200" b="1" dirty="0"/>
              <a:t> </a:t>
            </a:r>
            <a:r>
              <a:rPr lang="en-US" sz="3200" b="1" dirty="0" err="1"/>
              <a:t>tròn</a:t>
            </a:r>
            <a:r>
              <a:rPr lang="en-US" sz="3200" b="1" dirty="0"/>
              <a:t> </a:t>
            </a:r>
            <a:r>
              <a:rPr lang="en-US" sz="3200" b="1" dirty="0" err="1"/>
              <a:t>lên</a:t>
            </a:r>
            <a:endParaRPr lang="en-US" sz="3200" b="1" dirty="0"/>
          </a:p>
        </p:txBody>
      </p:sp>
      <p:sp>
        <p:nvSpPr>
          <p:cNvPr id="56" name="TextBox 55">
            <a:extLst>
              <a:ext uri="{FF2B5EF4-FFF2-40B4-BE49-F238E27FC236}">
                <a16:creationId xmlns:a16="http://schemas.microsoft.com/office/drawing/2014/main" id="{322317DC-13E8-447E-A332-7891C8A680E0}"/>
              </a:ext>
            </a:extLst>
          </p:cNvPr>
          <p:cNvSpPr txBox="1"/>
          <p:nvPr/>
        </p:nvSpPr>
        <p:spPr>
          <a:xfrm>
            <a:off x="9239250" y="885825"/>
            <a:ext cx="1847850" cy="584775"/>
          </a:xfrm>
          <a:prstGeom prst="rect">
            <a:avLst/>
          </a:prstGeom>
          <a:noFill/>
        </p:spPr>
        <p:txBody>
          <a:bodyPr wrap="square" rtlCol="0">
            <a:spAutoFit/>
          </a:bodyPr>
          <a:lstStyle/>
          <a:p>
            <a:r>
              <a:rPr lang="en-US" sz="3200" b="1" dirty="0"/>
              <a:t>12 000</a:t>
            </a:r>
          </a:p>
        </p:txBody>
      </p:sp>
      <p:sp>
        <p:nvSpPr>
          <p:cNvPr id="57" name="TextBox 56">
            <a:extLst>
              <a:ext uri="{FF2B5EF4-FFF2-40B4-BE49-F238E27FC236}">
                <a16:creationId xmlns:a16="http://schemas.microsoft.com/office/drawing/2014/main" id="{625E36A0-FF03-485A-9FCF-58D1E7DC7F03}"/>
              </a:ext>
            </a:extLst>
          </p:cNvPr>
          <p:cNvSpPr txBox="1"/>
          <p:nvPr/>
        </p:nvSpPr>
        <p:spPr>
          <a:xfrm>
            <a:off x="5372100" y="1914525"/>
            <a:ext cx="1847850" cy="584775"/>
          </a:xfrm>
          <a:prstGeom prst="rect">
            <a:avLst/>
          </a:prstGeom>
          <a:noFill/>
        </p:spPr>
        <p:txBody>
          <a:bodyPr wrap="square" rtlCol="0">
            <a:spAutoFit/>
          </a:bodyPr>
          <a:lstStyle/>
          <a:p>
            <a:r>
              <a:rPr lang="en-US" sz="3200" b="1" dirty="0"/>
              <a:t>11 204</a:t>
            </a:r>
          </a:p>
        </p:txBody>
      </p:sp>
      <p:cxnSp>
        <p:nvCxnSpPr>
          <p:cNvPr id="58" name="Straight Arrow Connector 57">
            <a:extLst>
              <a:ext uri="{FF2B5EF4-FFF2-40B4-BE49-F238E27FC236}">
                <a16:creationId xmlns:a16="http://schemas.microsoft.com/office/drawing/2014/main" id="{BD660088-252E-46A6-83BD-15F8E34A51FC}"/>
              </a:ext>
            </a:extLst>
          </p:cNvPr>
          <p:cNvCxnSpPr>
            <a:cxnSpLocks/>
          </p:cNvCxnSpPr>
          <p:nvPr/>
        </p:nvCxnSpPr>
        <p:spPr>
          <a:xfrm>
            <a:off x="6638925" y="2209800"/>
            <a:ext cx="2514600" cy="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8C64B618-90AC-44CE-AB4A-98CFB8908A9E}"/>
              </a:ext>
            </a:extLst>
          </p:cNvPr>
          <p:cNvSpPr txBox="1"/>
          <p:nvPr/>
        </p:nvSpPr>
        <p:spPr>
          <a:xfrm>
            <a:off x="6924675" y="1657350"/>
            <a:ext cx="1847850" cy="584775"/>
          </a:xfrm>
          <a:prstGeom prst="rect">
            <a:avLst/>
          </a:prstGeom>
          <a:noFill/>
        </p:spPr>
        <p:txBody>
          <a:bodyPr wrap="square" rtlCol="0">
            <a:spAutoFit/>
          </a:bodyPr>
          <a:lstStyle/>
          <a:p>
            <a:r>
              <a:rPr lang="en-US" sz="3200" b="1" dirty="0" err="1"/>
              <a:t>vì</a:t>
            </a:r>
            <a:r>
              <a:rPr lang="en-US" sz="3200" b="1" dirty="0"/>
              <a:t> 2 &lt; 5</a:t>
            </a:r>
          </a:p>
        </p:txBody>
      </p:sp>
      <p:sp>
        <p:nvSpPr>
          <p:cNvPr id="60" name="TextBox 59">
            <a:extLst>
              <a:ext uri="{FF2B5EF4-FFF2-40B4-BE49-F238E27FC236}">
                <a16:creationId xmlns:a16="http://schemas.microsoft.com/office/drawing/2014/main" id="{F1A49FB3-A077-4AAD-A010-656A891225E1}"/>
              </a:ext>
            </a:extLst>
          </p:cNvPr>
          <p:cNvSpPr txBox="1"/>
          <p:nvPr/>
        </p:nvSpPr>
        <p:spPr>
          <a:xfrm>
            <a:off x="6543674" y="2181225"/>
            <a:ext cx="2962275" cy="584775"/>
          </a:xfrm>
          <a:prstGeom prst="rect">
            <a:avLst/>
          </a:prstGeom>
          <a:noFill/>
        </p:spPr>
        <p:txBody>
          <a:bodyPr wrap="square" rtlCol="0">
            <a:spAutoFit/>
          </a:bodyPr>
          <a:lstStyle/>
          <a:p>
            <a:r>
              <a:rPr lang="en-US" sz="3200" b="1" dirty="0" err="1"/>
              <a:t>làm</a:t>
            </a:r>
            <a:r>
              <a:rPr lang="en-US" sz="3200" b="1" dirty="0"/>
              <a:t> </a:t>
            </a:r>
            <a:r>
              <a:rPr lang="en-US" sz="3200" b="1" dirty="0" err="1"/>
              <a:t>tròn</a:t>
            </a:r>
            <a:r>
              <a:rPr lang="en-US" sz="3200" b="1" dirty="0"/>
              <a:t> </a:t>
            </a:r>
            <a:r>
              <a:rPr lang="en-US" sz="3200" b="1" dirty="0" err="1"/>
              <a:t>xuống</a:t>
            </a:r>
            <a:endParaRPr lang="en-US" sz="3200" b="1" dirty="0"/>
          </a:p>
        </p:txBody>
      </p:sp>
      <p:sp>
        <p:nvSpPr>
          <p:cNvPr id="61" name="TextBox 60">
            <a:extLst>
              <a:ext uri="{FF2B5EF4-FFF2-40B4-BE49-F238E27FC236}">
                <a16:creationId xmlns:a16="http://schemas.microsoft.com/office/drawing/2014/main" id="{F4A8051D-DEFC-4281-96F6-E0B104B834EC}"/>
              </a:ext>
            </a:extLst>
          </p:cNvPr>
          <p:cNvSpPr txBox="1"/>
          <p:nvPr/>
        </p:nvSpPr>
        <p:spPr>
          <a:xfrm>
            <a:off x="9267825" y="1962150"/>
            <a:ext cx="1847850" cy="584775"/>
          </a:xfrm>
          <a:prstGeom prst="rect">
            <a:avLst/>
          </a:prstGeom>
          <a:noFill/>
        </p:spPr>
        <p:txBody>
          <a:bodyPr wrap="square" rtlCol="0">
            <a:spAutoFit/>
          </a:bodyPr>
          <a:lstStyle/>
          <a:p>
            <a:r>
              <a:rPr lang="en-US" sz="3200" b="1" dirty="0"/>
              <a:t>11 000</a:t>
            </a:r>
          </a:p>
        </p:txBody>
      </p:sp>
      <p:sp>
        <p:nvSpPr>
          <p:cNvPr id="62" name="TextBox 61">
            <a:extLst>
              <a:ext uri="{FF2B5EF4-FFF2-40B4-BE49-F238E27FC236}">
                <a16:creationId xmlns:a16="http://schemas.microsoft.com/office/drawing/2014/main" id="{95605A4A-957F-4672-B272-70A012F00306}"/>
              </a:ext>
            </a:extLst>
          </p:cNvPr>
          <p:cNvSpPr txBox="1"/>
          <p:nvPr/>
        </p:nvSpPr>
        <p:spPr>
          <a:xfrm>
            <a:off x="5400675" y="3057525"/>
            <a:ext cx="1847850" cy="584775"/>
          </a:xfrm>
          <a:prstGeom prst="rect">
            <a:avLst/>
          </a:prstGeom>
          <a:noFill/>
        </p:spPr>
        <p:txBody>
          <a:bodyPr wrap="square" rtlCol="0">
            <a:spAutoFit/>
          </a:bodyPr>
          <a:lstStyle/>
          <a:p>
            <a:r>
              <a:rPr lang="en-US" sz="3200" b="1" dirty="0"/>
              <a:t>11 515</a:t>
            </a:r>
          </a:p>
        </p:txBody>
      </p:sp>
      <p:cxnSp>
        <p:nvCxnSpPr>
          <p:cNvPr id="63" name="Straight Arrow Connector 62">
            <a:extLst>
              <a:ext uri="{FF2B5EF4-FFF2-40B4-BE49-F238E27FC236}">
                <a16:creationId xmlns:a16="http://schemas.microsoft.com/office/drawing/2014/main" id="{A8A148C6-4E5F-432C-B435-E2D7C3A0EE2E}"/>
              </a:ext>
            </a:extLst>
          </p:cNvPr>
          <p:cNvCxnSpPr>
            <a:cxnSpLocks/>
          </p:cNvCxnSpPr>
          <p:nvPr/>
        </p:nvCxnSpPr>
        <p:spPr>
          <a:xfrm>
            <a:off x="6667500" y="3352800"/>
            <a:ext cx="2514600" cy="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647FB9C3-6784-47C9-891A-43B88AD540C4}"/>
              </a:ext>
            </a:extLst>
          </p:cNvPr>
          <p:cNvSpPr txBox="1"/>
          <p:nvPr/>
        </p:nvSpPr>
        <p:spPr>
          <a:xfrm>
            <a:off x="6953250" y="2800350"/>
            <a:ext cx="1847850" cy="584775"/>
          </a:xfrm>
          <a:prstGeom prst="rect">
            <a:avLst/>
          </a:prstGeom>
          <a:noFill/>
        </p:spPr>
        <p:txBody>
          <a:bodyPr wrap="square" rtlCol="0">
            <a:spAutoFit/>
          </a:bodyPr>
          <a:lstStyle/>
          <a:p>
            <a:r>
              <a:rPr lang="en-US" sz="3200" b="1" dirty="0" err="1"/>
              <a:t>vì</a:t>
            </a:r>
            <a:r>
              <a:rPr lang="en-US" sz="3200" b="1" dirty="0"/>
              <a:t> 5 = 5</a:t>
            </a:r>
          </a:p>
        </p:txBody>
      </p:sp>
      <p:sp>
        <p:nvSpPr>
          <p:cNvPr id="65" name="TextBox 64">
            <a:extLst>
              <a:ext uri="{FF2B5EF4-FFF2-40B4-BE49-F238E27FC236}">
                <a16:creationId xmlns:a16="http://schemas.microsoft.com/office/drawing/2014/main" id="{13B5CFFD-3DE5-4362-B7A2-CEAA6C336DC6}"/>
              </a:ext>
            </a:extLst>
          </p:cNvPr>
          <p:cNvSpPr txBox="1"/>
          <p:nvPr/>
        </p:nvSpPr>
        <p:spPr>
          <a:xfrm>
            <a:off x="6791325" y="3324225"/>
            <a:ext cx="2381250" cy="584775"/>
          </a:xfrm>
          <a:prstGeom prst="rect">
            <a:avLst/>
          </a:prstGeom>
          <a:noFill/>
        </p:spPr>
        <p:txBody>
          <a:bodyPr wrap="square" rtlCol="0">
            <a:spAutoFit/>
          </a:bodyPr>
          <a:lstStyle/>
          <a:p>
            <a:r>
              <a:rPr lang="en-US" sz="3200" b="1" dirty="0" err="1"/>
              <a:t>làm</a:t>
            </a:r>
            <a:r>
              <a:rPr lang="en-US" sz="3200" b="1" dirty="0"/>
              <a:t> </a:t>
            </a:r>
            <a:r>
              <a:rPr lang="en-US" sz="3200" b="1" dirty="0" err="1"/>
              <a:t>tròn</a:t>
            </a:r>
            <a:r>
              <a:rPr lang="en-US" sz="3200" b="1" dirty="0"/>
              <a:t> </a:t>
            </a:r>
            <a:r>
              <a:rPr lang="en-US" sz="3200" b="1" dirty="0" err="1"/>
              <a:t>lên</a:t>
            </a:r>
            <a:endParaRPr lang="en-US" sz="3200" b="1" dirty="0"/>
          </a:p>
        </p:txBody>
      </p:sp>
      <p:sp>
        <p:nvSpPr>
          <p:cNvPr id="66" name="TextBox 65">
            <a:extLst>
              <a:ext uri="{FF2B5EF4-FFF2-40B4-BE49-F238E27FC236}">
                <a16:creationId xmlns:a16="http://schemas.microsoft.com/office/drawing/2014/main" id="{947436D1-EA04-4F02-9A43-8179F42DE6E3}"/>
              </a:ext>
            </a:extLst>
          </p:cNvPr>
          <p:cNvSpPr txBox="1"/>
          <p:nvPr/>
        </p:nvSpPr>
        <p:spPr>
          <a:xfrm>
            <a:off x="9296400" y="3105150"/>
            <a:ext cx="1847850" cy="584775"/>
          </a:xfrm>
          <a:prstGeom prst="rect">
            <a:avLst/>
          </a:prstGeom>
          <a:noFill/>
        </p:spPr>
        <p:txBody>
          <a:bodyPr wrap="square" rtlCol="0">
            <a:spAutoFit/>
          </a:bodyPr>
          <a:lstStyle/>
          <a:p>
            <a:r>
              <a:rPr lang="en-US" sz="3200" b="1" dirty="0"/>
              <a:t>12 000</a:t>
            </a:r>
          </a:p>
        </p:txBody>
      </p:sp>
      <p:sp>
        <p:nvSpPr>
          <p:cNvPr id="67" name="TextBox 66">
            <a:extLst>
              <a:ext uri="{FF2B5EF4-FFF2-40B4-BE49-F238E27FC236}">
                <a16:creationId xmlns:a16="http://schemas.microsoft.com/office/drawing/2014/main" id="{53E13C0C-4554-47EE-AD43-C7C7115BA018}"/>
              </a:ext>
            </a:extLst>
          </p:cNvPr>
          <p:cNvSpPr txBox="1"/>
          <p:nvPr/>
        </p:nvSpPr>
        <p:spPr>
          <a:xfrm>
            <a:off x="430875" y="4272093"/>
            <a:ext cx="11174566" cy="2169814"/>
          </a:xfrm>
          <a:custGeom>
            <a:avLst/>
            <a:gdLst>
              <a:gd name="connsiteX0" fmla="*/ 0 w 11174566"/>
              <a:gd name="connsiteY0" fmla="*/ 361643 h 2169814"/>
              <a:gd name="connsiteX1" fmla="*/ 361643 w 11174566"/>
              <a:gd name="connsiteY1" fmla="*/ 0 h 2169814"/>
              <a:gd name="connsiteX2" fmla="*/ 10812923 w 11174566"/>
              <a:gd name="connsiteY2" fmla="*/ 0 h 2169814"/>
              <a:gd name="connsiteX3" fmla="*/ 11174566 w 11174566"/>
              <a:gd name="connsiteY3" fmla="*/ 361643 h 2169814"/>
              <a:gd name="connsiteX4" fmla="*/ 11174566 w 11174566"/>
              <a:gd name="connsiteY4" fmla="*/ 1808171 h 2169814"/>
              <a:gd name="connsiteX5" fmla="*/ 10812923 w 11174566"/>
              <a:gd name="connsiteY5" fmla="*/ 2169814 h 2169814"/>
              <a:gd name="connsiteX6" fmla="*/ 361643 w 11174566"/>
              <a:gd name="connsiteY6" fmla="*/ 2169814 h 2169814"/>
              <a:gd name="connsiteX7" fmla="*/ 0 w 11174566"/>
              <a:gd name="connsiteY7" fmla="*/ 1808171 h 2169814"/>
              <a:gd name="connsiteX8" fmla="*/ 0 w 11174566"/>
              <a:gd name="connsiteY8" fmla="*/ 361643 h 2169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4566" h="2169814" fill="none" extrusionOk="0">
                <a:moveTo>
                  <a:pt x="0" y="361643"/>
                </a:moveTo>
                <a:cubicBezTo>
                  <a:pt x="-5693" y="191256"/>
                  <a:pt x="191002" y="2492"/>
                  <a:pt x="361643" y="0"/>
                </a:cubicBezTo>
                <a:cubicBezTo>
                  <a:pt x="3161961" y="149005"/>
                  <a:pt x="7148834" y="124578"/>
                  <a:pt x="10812923" y="0"/>
                </a:cubicBezTo>
                <a:cubicBezTo>
                  <a:pt x="10991992" y="11369"/>
                  <a:pt x="11207432" y="154450"/>
                  <a:pt x="11174566" y="361643"/>
                </a:cubicBezTo>
                <a:cubicBezTo>
                  <a:pt x="11123317" y="750874"/>
                  <a:pt x="11044392" y="1606421"/>
                  <a:pt x="11174566" y="1808171"/>
                </a:cubicBezTo>
                <a:cubicBezTo>
                  <a:pt x="11175147" y="2020313"/>
                  <a:pt x="11025444" y="2174846"/>
                  <a:pt x="10812923" y="2169814"/>
                </a:cubicBezTo>
                <a:cubicBezTo>
                  <a:pt x="6418654" y="2139929"/>
                  <a:pt x="3761177" y="2112299"/>
                  <a:pt x="361643" y="2169814"/>
                </a:cubicBezTo>
                <a:cubicBezTo>
                  <a:pt x="177044" y="2188734"/>
                  <a:pt x="6770" y="1991863"/>
                  <a:pt x="0" y="1808171"/>
                </a:cubicBezTo>
                <a:cubicBezTo>
                  <a:pt x="60982" y="1546562"/>
                  <a:pt x="98139" y="1034358"/>
                  <a:pt x="0" y="361643"/>
                </a:cubicBezTo>
                <a:close/>
              </a:path>
              <a:path w="11174566" h="2169814" stroke="0" extrusionOk="0">
                <a:moveTo>
                  <a:pt x="0" y="361643"/>
                </a:moveTo>
                <a:cubicBezTo>
                  <a:pt x="-9234" y="198552"/>
                  <a:pt x="182987" y="26200"/>
                  <a:pt x="361643" y="0"/>
                </a:cubicBezTo>
                <a:cubicBezTo>
                  <a:pt x="5278830" y="58716"/>
                  <a:pt x="6879345" y="104861"/>
                  <a:pt x="10812923" y="0"/>
                </a:cubicBezTo>
                <a:cubicBezTo>
                  <a:pt x="11011285" y="4300"/>
                  <a:pt x="11169846" y="164578"/>
                  <a:pt x="11174566" y="361643"/>
                </a:cubicBezTo>
                <a:cubicBezTo>
                  <a:pt x="11229214" y="549597"/>
                  <a:pt x="11051673" y="1211456"/>
                  <a:pt x="11174566" y="1808171"/>
                </a:cubicBezTo>
                <a:cubicBezTo>
                  <a:pt x="11156577" y="2004689"/>
                  <a:pt x="11040352" y="2181935"/>
                  <a:pt x="10812923" y="2169814"/>
                </a:cubicBezTo>
                <a:cubicBezTo>
                  <a:pt x="7690502" y="2309187"/>
                  <a:pt x="4533826" y="2055394"/>
                  <a:pt x="361643" y="2169814"/>
                </a:cubicBezTo>
                <a:cubicBezTo>
                  <a:pt x="168334" y="2193770"/>
                  <a:pt x="22179" y="2012323"/>
                  <a:pt x="0" y="1808171"/>
                </a:cubicBezTo>
                <a:cubicBezTo>
                  <a:pt x="32035" y="1653089"/>
                  <a:pt x="94540" y="969032"/>
                  <a:pt x="0" y="361643"/>
                </a:cubicBezTo>
                <a:close/>
              </a:path>
            </a:pathLst>
          </a:custGeom>
          <a:solidFill>
            <a:srgbClr val="FBC5ED"/>
          </a:solidFill>
          <a:ln w="38100">
            <a:solidFill>
              <a:srgbClr val="002060"/>
            </a:solidFill>
            <a:prstDash val="solid"/>
            <a:extLst>
              <a:ext uri="{C807C97D-BFC1-408E-A445-0C87EB9F89A2}">
                <ask:lineSketchStyleProps xmlns:ask="http://schemas.microsoft.com/office/drawing/2018/sketchyshapes" sd="1324216099">
                  <a:prstGeom prst="roundRect">
                    <a:avLst/>
                  </a:prstGeom>
                  <ask:type>
                    <ask:lineSketchCurved/>
                  </ask:type>
                </ask:lineSketchStyleProps>
              </a:ext>
            </a:extLst>
          </a:ln>
        </p:spPr>
        <p:txBody>
          <a:bodyPr wrap="square" rtlCol="0">
            <a:spAutoFit/>
          </a:bodyPr>
          <a:lstStyle/>
          <a:p>
            <a:pPr marL="233362" lvl="0" algn="just">
              <a:lnSpc>
                <a:spcPct val="130000"/>
              </a:lnSpc>
            </a:pPr>
            <a:r>
              <a:rPr lang="vi-VN" sz="3200" b="1" dirty="0">
                <a:solidFill>
                  <a:prstClr val="black"/>
                </a:solidFill>
                <a:latin typeface="Calibri" panose="020F0502020204030204" pitchFamily="34" charset="0"/>
                <a:cs typeface="Calibri" panose="020F0502020204030204" pitchFamily="34" charset="0"/>
              </a:rPr>
              <a:t>Khi làm tròn số đến hàng nghìn, ta so sánh chữ số hàng trăm với 5. Nếu chữ số hàng trăm bé hơn 5 thì làm tròn xuống, còn lại thì làm tròn lên. Ví dụ: </a:t>
            </a:r>
            <a:endParaRPr kumimoji="0" lang="vi-VN"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26345553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ircle(in)">
                                      <p:cBhvr>
                                        <p:cTn id="7" dur="20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7">
                                            <p:txEl>
                                              <p:pRg st="0" end="0"/>
                                            </p:txEl>
                                          </p:spTgt>
                                        </p:tgtEl>
                                        <p:attrNameLst>
                                          <p:attrName>style.visibility</p:attrName>
                                        </p:attrNameLst>
                                      </p:cBhvr>
                                      <p:to>
                                        <p:strVal val="visible"/>
                                      </p:to>
                                    </p:set>
                                    <p:animEffect transition="in" filter="fade">
                                      <p:cBhvr>
                                        <p:cTn id="27" dur="500"/>
                                        <p:tgtEl>
                                          <p:spTgt spid="4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4">
                                            <p:txEl>
                                              <p:pRg st="0" end="0"/>
                                            </p:txEl>
                                          </p:spTgt>
                                        </p:tgtEl>
                                        <p:attrNameLst>
                                          <p:attrName>style.visibility</p:attrName>
                                        </p:attrNameLst>
                                      </p:cBhvr>
                                      <p:to>
                                        <p:strVal val="visible"/>
                                      </p:to>
                                    </p:set>
                                    <p:animEffect transition="in" filter="fade">
                                      <p:cBhvr>
                                        <p:cTn id="32" dur="500"/>
                                        <p:tgtEl>
                                          <p:spTgt spid="5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6">
                                            <p:txEl>
                                              <p:pRg st="0" end="0"/>
                                            </p:txEl>
                                          </p:spTgt>
                                        </p:tgtEl>
                                        <p:attrNameLst>
                                          <p:attrName>style.visibility</p:attrName>
                                        </p:attrNameLst>
                                      </p:cBhvr>
                                      <p:to>
                                        <p:strVal val="visible"/>
                                      </p:to>
                                    </p:set>
                                    <p:animEffect transition="in" filter="fade">
                                      <p:cBhvr>
                                        <p:cTn id="37" dur="500"/>
                                        <p:tgtEl>
                                          <p:spTgt spid="56">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7">
                                            <p:txEl>
                                              <p:pRg st="0" end="0"/>
                                            </p:txEl>
                                          </p:spTgt>
                                        </p:tgtEl>
                                        <p:attrNameLst>
                                          <p:attrName>style.visibility</p:attrName>
                                        </p:attrNameLst>
                                      </p:cBhvr>
                                      <p:to>
                                        <p:strVal val="visible"/>
                                      </p:to>
                                    </p:set>
                                    <p:animEffect transition="in" filter="fade">
                                      <p:cBhvr>
                                        <p:cTn id="42" dur="500"/>
                                        <p:tgtEl>
                                          <p:spTgt spid="5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wipe(left)">
                                      <p:cBhvr>
                                        <p:cTn id="47" dur="500"/>
                                        <p:tgtEl>
                                          <p:spTgt spid="5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9">
                                            <p:txEl>
                                              <p:pRg st="0" end="0"/>
                                            </p:txEl>
                                          </p:spTgt>
                                        </p:tgtEl>
                                        <p:attrNameLst>
                                          <p:attrName>style.visibility</p:attrName>
                                        </p:attrNameLst>
                                      </p:cBhvr>
                                      <p:to>
                                        <p:strVal val="visible"/>
                                      </p:to>
                                    </p:set>
                                    <p:animEffect transition="in" filter="fade">
                                      <p:cBhvr>
                                        <p:cTn id="52" dur="500"/>
                                        <p:tgtEl>
                                          <p:spTgt spid="59">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60">
                                            <p:txEl>
                                              <p:pRg st="0" end="0"/>
                                            </p:txEl>
                                          </p:spTgt>
                                        </p:tgtEl>
                                        <p:attrNameLst>
                                          <p:attrName>style.visibility</p:attrName>
                                        </p:attrNameLst>
                                      </p:cBhvr>
                                      <p:to>
                                        <p:strVal val="visible"/>
                                      </p:to>
                                    </p:set>
                                    <p:animEffect transition="in" filter="fade">
                                      <p:cBhvr>
                                        <p:cTn id="57" dur="500"/>
                                        <p:tgtEl>
                                          <p:spTgt spid="60">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61">
                                            <p:txEl>
                                              <p:pRg st="0" end="0"/>
                                            </p:txEl>
                                          </p:spTgt>
                                        </p:tgtEl>
                                        <p:attrNameLst>
                                          <p:attrName>style.visibility</p:attrName>
                                        </p:attrNameLst>
                                      </p:cBhvr>
                                      <p:to>
                                        <p:strVal val="visible"/>
                                      </p:to>
                                    </p:set>
                                    <p:animEffect transition="in" filter="fade">
                                      <p:cBhvr>
                                        <p:cTn id="62" dur="500"/>
                                        <p:tgtEl>
                                          <p:spTgt spid="61">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62">
                                            <p:txEl>
                                              <p:pRg st="0" end="0"/>
                                            </p:txEl>
                                          </p:spTgt>
                                        </p:tgtEl>
                                        <p:attrNameLst>
                                          <p:attrName>style.visibility</p:attrName>
                                        </p:attrNameLst>
                                      </p:cBhvr>
                                      <p:to>
                                        <p:strVal val="visible"/>
                                      </p:to>
                                    </p:set>
                                    <p:animEffect transition="in" filter="fade">
                                      <p:cBhvr>
                                        <p:cTn id="67" dur="500"/>
                                        <p:tgtEl>
                                          <p:spTgt spid="62">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63"/>
                                        </p:tgtEl>
                                        <p:attrNameLst>
                                          <p:attrName>style.visibility</p:attrName>
                                        </p:attrNameLst>
                                      </p:cBhvr>
                                      <p:to>
                                        <p:strVal val="visible"/>
                                      </p:to>
                                    </p:set>
                                    <p:animEffect transition="in" filter="wipe(left)">
                                      <p:cBhvr>
                                        <p:cTn id="72" dur="500"/>
                                        <p:tgtEl>
                                          <p:spTgt spid="63"/>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64">
                                            <p:txEl>
                                              <p:pRg st="0" end="0"/>
                                            </p:txEl>
                                          </p:spTgt>
                                        </p:tgtEl>
                                        <p:attrNameLst>
                                          <p:attrName>style.visibility</p:attrName>
                                        </p:attrNameLst>
                                      </p:cBhvr>
                                      <p:to>
                                        <p:strVal val="visible"/>
                                      </p:to>
                                    </p:set>
                                    <p:animEffect transition="in" filter="fade">
                                      <p:cBhvr>
                                        <p:cTn id="77" dur="500"/>
                                        <p:tgtEl>
                                          <p:spTgt spid="64">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65">
                                            <p:txEl>
                                              <p:pRg st="0" end="0"/>
                                            </p:txEl>
                                          </p:spTgt>
                                        </p:tgtEl>
                                        <p:attrNameLst>
                                          <p:attrName>style.visibility</p:attrName>
                                        </p:attrNameLst>
                                      </p:cBhvr>
                                      <p:to>
                                        <p:strVal val="visible"/>
                                      </p:to>
                                    </p:set>
                                    <p:animEffect transition="in" filter="fade">
                                      <p:cBhvr>
                                        <p:cTn id="82" dur="500"/>
                                        <p:tgtEl>
                                          <p:spTgt spid="65">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66">
                                            <p:txEl>
                                              <p:pRg st="0" end="0"/>
                                            </p:txEl>
                                          </p:spTgt>
                                        </p:tgtEl>
                                        <p:attrNameLst>
                                          <p:attrName>style.visibility</p:attrName>
                                        </p:attrNameLst>
                                      </p:cBhvr>
                                      <p:to>
                                        <p:strVal val="visible"/>
                                      </p:to>
                                    </p:set>
                                    <p:animEffect transition="in" filter="fade">
                                      <p:cBhvr>
                                        <p:cTn id="87" dur="500"/>
                                        <p:tgtEl>
                                          <p:spTgt spid="66">
                                            <p:txEl>
                                              <p:pRg st="0" end="0"/>
                                            </p:txEl>
                                          </p:spTgt>
                                        </p:tgtEl>
                                      </p:cBhvr>
                                    </p:animEffect>
                                  </p:childTnLst>
                                </p:cTn>
                              </p:par>
                            </p:childTnLst>
                          </p:cTn>
                        </p:par>
                        <p:par>
                          <p:cTn id="88" fill="hold">
                            <p:stCondLst>
                              <p:cond delay="500"/>
                            </p:stCondLst>
                            <p:childTnLst>
                              <p:par>
                                <p:cTn id="89" presetID="53" presetClass="entr" presetSubtype="16" fill="hold" grpId="0" nodeType="afterEffect">
                                  <p:stCondLst>
                                    <p:cond delay="0"/>
                                  </p:stCondLst>
                                  <p:childTnLst>
                                    <p:set>
                                      <p:cBhvr>
                                        <p:cTn id="90" dur="1" fill="hold">
                                          <p:stCondLst>
                                            <p:cond delay="0"/>
                                          </p:stCondLst>
                                        </p:cTn>
                                        <p:tgtEl>
                                          <p:spTgt spid="67"/>
                                        </p:tgtEl>
                                        <p:attrNameLst>
                                          <p:attrName>style.visibility</p:attrName>
                                        </p:attrNameLst>
                                      </p:cBhvr>
                                      <p:to>
                                        <p:strVal val="visible"/>
                                      </p:to>
                                    </p:set>
                                    <p:anim calcmode="lin" valueType="num">
                                      <p:cBhvr>
                                        <p:cTn id="91" dur="500" fill="hold"/>
                                        <p:tgtEl>
                                          <p:spTgt spid="67"/>
                                        </p:tgtEl>
                                        <p:attrNameLst>
                                          <p:attrName>ppt_w</p:attrName>
                                        </p:attrNameLst>
                                      </p:cBhvr>
                                      <p:tavLst>
                                        <p:tav tm="0">
                                          <p:val>
                                            <p:fltVal val="0"/>
                                          </p:val>
                                        </p:tav>
                                        <p:tav tm="100000">
                                          <p:val>
                                            <p:strVal val="#ppt_w"/>
                                          </p:val>
                                        </p:tav>
                                      </p:tavLst>
                                    </p:anim>
                                    <p:anim calcmode="lin" valueType="num">
                                      <p:cBhvr>
                                        <p:cTn id="92" dur="500" fill="hold"/>
                                        <p:tgtEl>
                                          <p:spTgt spid="67"/>
                                        </p:tgtEl>
                                        <p:attrNameLst>
                                          <p:attrName>ppt_h</p:attrName>
                                        </p:attrNameLst>
                                      </p:cBhvr>
                                      <p:tavLst>
                                        <p:tav tm="0">
                                          <p:val>
                                            <p:fltVal val="0"/>
                                          </p:val>
                                        </p:tav>
                                        <p:tav tm="100000">
                                          <p:val>
                                            <p:strVal val="#ppt_h"/>
                                          </p:val>
                                        </p:tav>
                                      </p:tavLst>
                                    </p:anim>
                                    <p:animEffect transition="in" filter="fade">
                                      <p:cBhvr>
                                        <p:cTn id="9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 grpId="0" animBg="1"/>
      <p:bldP spid="6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ounded Rectangular Callout 2">
            <a:extLst>
              <a:ext uri="{FF2B5EF4-FFF2-40B4-BE49-F238E27FC236}">
                <a16:creationId xmlns:a16="http://schemas.microsoft.com/office/drawing/2014/main" id="{0B1BA3C7-540B-405D-A351-9D052E4C9AF0}"/>
              </a:ext>
            </a:extLst>
          </p:cNvPr>
          <p:cNvSpPr/>
          <p:nvPr/>
        </p:nvSpPr>
        <p:spPr>
          <a:xfrm>
            <a:off x="1085850" y="752475"/>
            <a:ext cx="4019549" cy="1615440"/>
          </a:xfrm>
          <a:prstGeom prst="wedgeRoundRectCallout">
            <a:avLst>
              <a:gd name="adj1" fmla="val -46905"/>
              <a:gd name="adj2" fmla="val 70561"/>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2800" dirty="0">
                <a:solidFill>
                  <a:prstClr val="black"/>
                </a:solidFill>
              </a:rPr>
              <a:t>Khi </a:t>
            </a:r>
            <a:r>
              <a:rPr lang="en-US" sz="2800" dirty="0" err="1">
                <a:solidFill>
                  <a:prstClr val="black"/>
                </a:solidFill>
              </a:rPr>
              <a:t>làm</a:t>
            </a:r>
            <a:r>
              <a:rPr lang="en-US" sz="2800" dirty="0">
                <a:solidFill>
                  <a:prstClr val="black"/>
                </a:solidFill>
              </a:rPr>
              <a:t> </a:t>
            </a:r>
            <a:r>
              <a:rPr lang="en-US" sz="2800" dirty="0" err="1">
                <a:solidFill>
                  <a:prstClr val="black"/>
                </a:solidFill>
              </a:rPr>
              <a:t>tròn</a:t>
            </a:r>
            <a:r>
              <a:rPr lang="en-US" sz="2800" dirty="0">
                <a:solidFill>
                  <a:prstClr val="black"/>
                </a:solidFill>
              </a:rPr>
              <a:t> </a:t>
            </a:r>
            <a:r>
              <a:rPr lang="en-US" sz="2800" dirty="0" err="1">
                <a:solidFill>
                  <a:prstClr val="black"/>
                </a:solidFill>
              </a:rPr>
              <a:t>số</a:t>
            </a:r>
            <a:r>
              <a:rPr lang="en-US" sz="2800" dirty="0">
                <a:solidFill>
                  <a:prstClr val="black"/>
                </a:solidFill>
              </a:rPr>
              <a:t> </a:t>
            </a:r>
            <a:r>
              <a:rPr lang="en-US" sz="2800" dirty="0" err="1">
                <a:solidFill>
                  <a:prstClr val="black"/>
                </a:solidFill>
              </a:rPr>
              <a:t>đến</a:t>
            </a:r>
            <a:r>
              <a:rPr lang="en-US" sz="2800" dirty="0">
                <a:solidFill>
                  <a:prstClr val="black"/>
                </a:solidFill>
              </a:rPr>
              <a:t> </a:t>
            </a:r>
            <a:r>
              <a:rPr lang="en-US" sz="2800" dirty="0" err="1">
                <a:solidFill>
                  <a:prstClr val="black"/>
                </a:solidFill>
              </a:rPr>
              <a:t>hàng</a:t>
            </a:r>
            <a:r>
              <a:rPr lang="en-US" sz="2800" dirty="0">
                <a:solidFill>
                  <a:prstClr val="black"/>
                </a:solidFill>
              </a:rPr>
              <a:t> </a:t>
            </a:r>
            <a:r>
              <a:rPr lang="en-US" sz="2800" dirty="0" err="1">
                <a:solidFill>
                  <a:prstClr val="black"/>
                </a:solidFill>
              </a:rPr>
              <a:t>chục</a:t>
            </a:r>
            <a:r>
              <a:rPr lang="en-US" sz="2800" dirty="0">
                <a:solidFill>
                  <a:prstClr val="black"/>
                </a:solidFill>
              </a:rPr>
              <a:t> </a:t>
            </a:r>
            <a:r>
              <a:rPr lang="en-US" sz="2800" dirty="0" err="1">
                <a:solidFill>
                  <a:prstClr val="black"/>
                </a:solidFill>
              </a:rPr>
              <a:t>nghìn</a:t>
            </a:r>
            <a:r>
              <a:rPr lang="en-US" sz="2800" dirty="0">
                <a:solidFill>
                  <a:prstClr val="black"/>
                </a:solidFill>
              </a:rPr>
              <a:t>, ta so </a:t>
            </a:r>
            <a:r>
              <a:rPr lang="en-US" sz="2800" dirty="0" err="1">
                <a:solidFill>
                  <a:prstClr val="black"/>
                </a:solidFill>
              </a:rPr>
              <a:t>sánh</a:t>
            </a:r>
            <a:r>
              <a:rPr lang="en-US" sz="2800" dirty="0">
                <a:solidFill>
                  <a:prstClr val="black"/>
                </a:solidFill>
              </a:rPr>
              <a:t> </a:t>
            </a:r>
            <a:r>
              <a:rPr lang="en-US" sz="2800" dirty="0" err="1">
                <a:solidFill>
                  <a:prstClr val="black"/>
                </a:solidFill>
              </a:rPr>
              <a:t>chữ</a:t>
            </a:r>
            <a:r>
              <a:rPr lang="en-US" sz="2800" dirty="0">
                <a:solidFill>
                  <a:prstClr val="black"/>
                </a:solidFill>
              </a:rPr>
              <a:t> </a:t>
            </a:r>
            <a:r>
              <a:rPr lang="en-US" sz="2800" dirty="0" err="1">
                <a:solidFill>
                  <a:prstClr val="black"/>
                </a:solidFill>
              </a:rPr>
              <a:t>số</a:t>
            </a:r>
            <a:r>
              <a:rPr lang="en-US" sz="2800" dirty="0">
                <a:solidFill>
                  <a:prstClr val="black"/>
                </a:solidFill>
              </a:rPr>
              <a:t> </a:t>
            </a:r>
            <a:r>
              <a:rPr lang="en-US" sz="2800" dirty="0" err="1">
                <a:solidFill>
                  <a:prstClr val="black"/>
                </a:solidFill>
              </a:rPr>
              <a:t>hàng</a:t>
            </a:r>
            <a:r>
              <a:rPr lang="en-US" sz="2800" dirty="0">
                <a:solidFill>
                  <a:prstClr val="black"/>
                </a:solidFill>
              </a:rPr>
              <a:t> </a:t>
            </a:r>
            <a:r>
              <a:rPr lang="en-US" sz="2800" dirty="0" err="1">
                <a:solidFill>
                  <a:prstClr val="black"/>
                </a:solidFill>
              </a:rPr>
              <a:t>nghìn</a:t>
            </a:r>
            <a:r>
              <a:rPr lang="en-US" sz="2800" dirty="0">
                <a:solidFill>
                  <a:prstClr val="black"/>
                </a:solidFill>
              </a:rPr>
              <a:t> </a:t>
            </a:r>
            <a:r>
              <a:rPr lang="en-US" sz="2800" dirty="0" err="1">
                <a:solidFill>
                  <a:prstClr val="black"/>
                </a:solidFill>
              </a:rPr>
              <a:t>với</a:t>
            </a:r>
            <a:r>
              <a:rPr lang="en-US" sz="2800" dirty="0">
                <a:solidFill>
                  <a:prstClr val="black"/>
                </a:solidFill>
              </a:rPr>
              <a:t> 5. </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E67A44FA-0105-44A1-976E-59344CA22925}"/>
              </a:ext>
            </a:extLst>
          </p:cNvPr>
          <p:cNvPicPr>
            <a:picLocks noChangeAspect="1"/>
          </p:cNvPicPr>
          <p:nvPr/>
        </p:nvPicPr>
        <p:blipFill>
          <a:blip r:embed="rId2"/>
          <a:stretch>
            <a:fillRect/>
          </a:stretch>
        </p:blipFill>
        <p:spPr>
          <a:xfrm>
            <a:off x="457200" y="2633662"/>
            <a:ext cx="1619250" cy="1247775"/>
          </a:xfrm>
          <a:prstGeom prst="ellipse">
            <a:avLst/>
          </a:prstGeom>
          <a:ln>
            <a:noFill/>
          </a:ln>
          <a:effectLst>
            <a:softEdge rad="112500"/>
          </a:effectLst>
        </p:spPr>
      </p:pic>
      <p:sp>
        <p:nvSpPr>
          <p:cNvPr id="4" name="Rectangle 3">
            <a:extLst>
              <a:ext uri="{FF2B5EF4-FFF2-40B4-BE49-F238E27FC236}">
                <a16:creationId xmlns:a16="http://schemas.microsoft.com/office/drawing/2014/main" id="{90CD3192-A917-4F9F-911D-A040ADFDD99B}"/>
              </a:ext>
            </a:extLst>
          </p:cNvPr>
          <p:cNvSpPr/>
          <p:nvPr/>
        </p:nvSpPr>
        <p:spPr>
          <a:xfrm>
            <a:off x="5229225" y="619125"/>
            <a:ext cx="5781675" cy="342900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6F9C483E-3640-4294-9832-4B6D684F78CF}"/>
              </a:ext>
            </a:extLst>
          </p:cNvPr>
          <p:cNvSpPr txBox="1"/>
          <p:nvPr/>
        </p:nvSpPr>
        <p:spPr>
          <a:xfrm>
            <a:off x="5343525" y="838200"/>
            <a:ext cx="184785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11 678</a:t>
            </a:r>
          </a:p>
        </p:txBody>
      </p:sp>
      <p:cxnSp>
        <p:nvCxnSpPr>
          <p:cNvPr id="7" name="Straight Arrow Connector 6">
            <a:extLst>
              <a:ext uri="{FF2B5EF4-FFF2-40B4-BE49-F238E27FC236}">
                <a16:creationId xmlns:a16="http://schemas.microsoft.com/office/drawing/2014/main" id="{2BEE7C0A-748F-43CB-B40D-836D2CEAACBD}"/>
              </a:ext>
            </a:extLst>
          </p:cNvPr>
          <p:cNvCxnSpPr>
            <a:cxnSpLocks/>
          </p:cNvCxnSpPr>
          <p:nvPr/>
        </p:nvCxnSpPr>
        <p:spPr>
          <a:xfrm>
            <a:off x="6610350" y="1133475"/>
            <a:ext cx="2514600" cy="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D0C51823-C4E7-4AAE-8D7F-6BA38636BBC8}"/>
              </a:ext>
            </a:extLst>
          </p:cNvPr>
          <p:cNvSpPr txBox="1"/>
          <p:nvPr/>
        </p:nvSpPr>
        <p:spPr>
          <a:xfrm>
            <a:off x="6896100" y="581025"/>
            <a:ext cx="184785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libri" panose="020F0502020204030204"/>
                <a:ea typeface="+mn-ea"/>
                <a:cs typeface="+mn-cs"/>
              </a:rPr>
              <a:t>vì</a:t>
            </a: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 1 &lt; 5</a:t>
            </a:r>
          </a:p>
        </p:txBody>
      </p:sp>
      <p:sp>
        <p:nvSpPr>
          <p:cNvPr id="54" name="TextBox 53">
            <a:extLst>
              <a:ext uri="{FF2B5EF4-FFF2-40B4-BE49-F238E27FC236}">
                <a16:creationId xmlns:a16="http://schemas.microsoft.com/office/drawing/2014/main" id="{0B342A98-9940-4673-9C1E-A3076A38CDEE}"/>
              </a:ext>
            </a:extLst>
          </p:cNvPr>
          <p:cNvSpPr txBox="1"/>
          <p:nvPr/>
        </p:nvSpPr>
        <p:spPr>
          <a:xfrm>
            <a:off x="6553199" y="1114425"/>
            <a:ext cx="282892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libri" panose="020F0502020204030204"/>
                <a:ea typeface="+mn-ea"/>
                <a:cs typeface="+mn-cs"/>
              </a:rPr>
              <a:t>làm</a:t>
            </a: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prstClr val="black"/>
                </a:solidFill>
                <a:effectLst/>
                <a:uLnTx/>
                <a:uFillTx/>
                <a:latin typeface="Calibri" panose="020F0502020204030204"/>
                <a:ea typeface="+mn-ea"/>
                <a:cs typeface="+mn-cs"/>
              </a:rPr>
              <a:t>tròn</a:t>
            </a: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prstClr val="black"/>
                </a:solidFill>
                <a:effectLst/>
                <a:uLnTx/>
                <a:uFillTx/>
                <a:latin typeface="Calibri" panose="020F0502020204030204"/>
                <a:ea typeface="+mn-ea"/>
                <a:cs typeface="+mn-cs"/>
              </a:rPr>
              <a:t>xuống</a:t>
            </a:r>
            <a:endPar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6" name="TextBox 55">
            <a:extLst>
              <a:ext uri="{FF2B5EF4-FFF2-40B4-BE49-F238E27FC236}">
                <a16:creationId xmlns:a16="http://schemas.microsoft.com/office/drawing/2014/main" id="{322317DC-13E8-447E-A332-7891C8A680E0}"/>
              </a:ext>
            </a:extLst>
          </p:cNvPr>
          <p:cNvSpPr txBox="1"/>
          <p:nvPr/>
        </p:nvSpPr>
        <p:spPr>
          <a:xfrm>
            <a:off x="9239250" y="885825"/>
            <a:ext cx="184785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10 000</a:t>
            </a:r>
          </a:p>
        </p:txBody>
      </p:sp>
      <p:sp>
        <p:nvSpPr>
          <p:cNvPr id="57" name="TextBox 56">
            <a:extLst>
              <a:ext uri="{FF2B5EF4-FFF2-40B4-BE49-F238E27FC236}">
                <a16:creationId xmlns:a16="http://schemas.microsoft.com/office/drawing/2014/main" id="{625E36A0-FF03-485A-9FCF-58D1E7DC7F03}"/>
              </a:ext>
            </a:extLst>
          </p:cNvPr>
          <p:cNvSpPr txBox="1"/>
          <p:nvPr/>
        </p:nvSpPr>
        <p:spPr>
          <a:xfrm>
            <a:off x="5372100" y="1914525"/>
            <a:ext cx="184785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17 051</a:t>
            </a:r>
          </a:p>
        </p:txBody>
      </p:sp>
      <p:cxnSp>
        <p:nvCxnSpPr>
          <p:cNvPr id="58" name="Straight Arrow Connector 57">
            <a:extLst>
              <a:ext uri="{FF2B5EF4-FFF2-40B4-BE49-F238E27FC236}">
                <a16:creationId xmlns:a16="http://schemas.microsoft.com/office/drawing/2014/main" id="{BD660088-252E-46A6-83BD-15F8E34A51FC}"/>
              </a:ext>
            </a:extLst>
          </p:cNvPr>
          <p:cNvCxnSpPr>
            <a:cxnSpLocks/>
          </p:cNvCxnSpPr>
          <p:nvPr/>
        </p:nvCxnSpPr>
        <p:spPr>
          <a:xfrm>
            <a:off x="6638925" y="2209800"/>
            <a:ext cx="2514600" cy="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8C64B618-90AC-44CE-AB4A-98CFB8908A9E}"/>
              </a:ext>
            </a:extLst>
          </p:cNvPr>
          <p:cNvSpPr txBox="1"/>
          <p:nvPr/>
        </p:nvSpPr>
        <p:spPr>
          <a:xfrm>
            <a:off x="6924675" y="1657350"/>
            <a:ext cx="184785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libri" panose="020F0502020204030204"/>
                <a:ea typeface="+mn-ea"/>
                <a:cs typeface="+mn-cs"/>
              </a:rPr>
              <a:t>vì</a:t>
            </a: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 7 &gt; 5</a:t>
            </a:r>
          </a:p>
        </p:txBody>
      </p:sp>
      <p:sp>
        <p:nvSpPr>
          <p:cNvPr id="60" name="TextBox 59">
            <a:extLst>
              <a:ext uri="{FF2B5EF4-FFF2-40B4-BE49-F238E27FC236}">
                <a16:creationId xmlns:a16="http://schemas.microsoft.com/office/drawing/2014/main" id="{F1A49FB3-A077-4AAD-A010-656A891225E1}"/>
              </a:ext>
            </a:extLst>
          </p:cNvPr>
          <p:cNvSpPr txBox="1"/>
          <p:nvPr/>
        </p:nvSpPr>
        <p:spPr>
          <a:xfrm>
            <a:off x="6543674" y="2181225"/>
            <a:ext cx="296227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libri" panose="020F0502020204030204"/>
                <a:ea typeface="+mn-ea"/>
                <a:cs typeface="+mn-cs"/>
              </a:rPr>
              <a:t>làm</a:t>
            </a: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prstClr val="black"/>
                </a:solidFill>
                <a:effectLst/>
                <a:uLnTx/>
                <a:uFillTx/>
                <a:latin typeface="Calibri" panose="020F0502020204030204"/>
                <a:ea typeface="+mn-ea"/>
                <a:cs typeface="+mn-cs"/>
              </a:rPr>
              <a:t>tròn</a:t>
            </a: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prstClr val="black"/>
                </a:solidFill>
                <a:effectLst/>
                <a:uLnTx/>
                <a:uFillTx/>
                <a:latin typeface="Calibri" panose="020F0502020204030204"/>
                <a:ea typeface="+mn-ea"/>
                <a:cs typeface="+mn-cs"/>
              </a:rPr>
              <a:t>lên</a:t>
            </a:r>
            <a:endPar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1" name="TextBox 60">
            <a:extLst>
              <a:ext uri="{FF2B5EF4-FFF2-40B4-BE49-F238E27FC236}">
                <a16:creationId xmlns:a16="http://schemas.microsoft.com/office/drawing/2014/main" id="{F4A8051D-DEFC-4281-96F6-E0B104B834EC}"/>
              </a:ext>
            </a:extLst>
          </p:cNvPr>
          <p:cNvSpPr txBox="1"/>
          <p:nvPr/>
        </p:nvSpPr>
        <p:spPr>
          <a:xfrm>
            <a:off x="9267825" y="1962150"/>
            <a:ext cx="184785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20 000</a:t>
            </a:r>
          </a:p>
        </p:txBody>
      </p:sp>
      <p:sp>
        <p:nvSpPr>
          <p:cNvPr id="62" name="TextBox 61">
            <a:extLst>
              <a:ext uri="{FF2B5EF4-FFF2-40B4-BE49-F238E27FC236}">
                <a16:creationId xmlns:a16="http://schemas.microsoft.com/office/drawing/2014/main" id="{95605A4A-957F-4672-B272-70A012F00306}"/>
              </a:ext>
            </a:extLst>
          </p:cNvPr>
          <p:cNvSpPr txBox="1"/>
          <p:nvPr/>
        </p:nvSpPr>
        <p:spPr>
          <a:xfrm>
            <a:off x="5400675" y="3057525"/>
            <a:ext cx="184785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15 001</a:t>
            </a:r>
          </a:p>
        </p:txBody>
      </p:sp>
      <p:cxnSp>
        <p:nvCxnSpPr>
          <p:cNvPr id="63" name="Straight Arrow Connector 62">
            <a:extLst>
              <a:ext uri="{FF2B5EF4-FFF2-40B4-BE49-F238E27FC236}">
                <a16:creationId xmlns:a16="http://schemas.microsoft.com/office/drawing/2014/main" id="{A8A148C6-4E5F-432C-B435-E2D7C3A0EE2E}"/>
              </a:ext>
            </a:extLst>
          </p:cNvPr>
          <p:cNvCxnSpPr>
            <a:cxnSpLocks/>
          </p:cNvCxnSpPr>
          <p:nvPr/>
        </p:nvCxnSpPr>
        <p:spPr>
          <a:xfrm>
            <a:off x="6667500" y="3352800"/>
            <a:ext cx="2514600" cy="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647FB9C3-6784-47C9-891A-43B88AD540C4}"/>
              </a:ext>
            </a:extLst>
          </p:cNvPr>
          <p:cNvSpPr txBox="1"/>
          <p:nvPr/>
        </p:nvSpPr>
        <p:spPr>
          <a:xfrm>
            <a:off x="6953250" y="2800350"/>
            <a:ext cx="184785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libri" panose="020F0502020204030204"/>
                <a:ea typeface="+mn-ea"/>
                <a:cs typeface="+mn-cs"/>
              </a:rPr>
              <a:t>vì</a:t>
            </a: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 5 = 5</a:t>
            </a:r>
          </a:p>
        </p:txBody>
      </p:sp>
      <p:sp>
        <p:nvSpPr>
          <p:cNvPr id="65" name="TextBox 64">
            <a:extLst>
              <a:ext uri="{FF2B5EF4-FFF2-40B4-BE49-F238E27FC236}">
                <a16:creationId xmlns:a16="http://schemas.microsoft.com/office/drawing/2014/main" id="{13B5CFFD-3DE5-4362-B7A2-CEAA6C336DC6}"/>
              </a:ext>
            </a:extLst>
          </p:cNvPr>
          <p:cNvSpPr txBox="1"/>
          <p:nvPr/>
        </p:nvSpPr>
        <p:spPr>
          <a:xfrm>
            <a:off x="6791325" y="3324225"/>
            <a:ext cx="238125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libri" panose="020F0502020204030204"/>
                <a:ea typeface="+mn-ea"/>
                <a:cs typeface="+mn-cs"/>
              </a:rPr>
              <a:t>làm</a:t>
            </a: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prstClr val="black"/>
                </a:solidFill>
                <a:effectLst/>
                <a:uLnTx/>
                <a:uFillTx/>
                <a:latin typeface="Calibri" panose="020F0502020204030204"/>
                <a:ea typeface="+mn-ea"/>
                <a:cs typeface="+mn-cs"/>
              </a:rPr>
              <a:t>tròn</a:t>
            </a: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prstClr val="black"/>
                </a:solidFill>
                <a:effectLst/>
                <a:uLnTx/>
                <a:uFillTx/>
                <a:latin typeface="Calibri" panose="020F0502020204030204"/>
                <a:ea typeface="+mn-ea"/>
                <a:cs typeface="+mn-cs"/>
              </a:rPr>
              <a:t>lên</a:t>
            </a:r>
            <a:endPar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6" name="TextBox 65">
            <a:extLst>
              <a:ext uri="{FF2B5EF4-FFF2-40B4-BE49-F238E27FC236}">
                <a16:creationId xmlns:a16="http://schemas.microsoft.com/office/drawing/2014/main" id="{947436D1-EA04-4F02-9A43-8179F42DE6E3}"/>
              </a:ext>
            </a:extLst>
          </p:cNvPr>
          <p:cNvSpPr txBox="1"/>
          <p:nvPr/>
        </p:nvSpPr>
        <p:spPr>
          <a:xfrm>
            <a:off x="9296400" y="3105150"/>
            <a:ext cx="184785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20 000</a:t>
            </a:r>
          </a:p>
        </p:txBody>
      </p:sp>
      <p:sp>
        <p:nvSpPr>
          <p:cNvPr id="67" name="TextBox 66">
            <a:extLst>
              <a:ext uri="{FF2B5EF4-FFF2-40B4-BE49-F238E27FC236}">
                <a16:creationId xmlns:a16="http://schemas.microsoft.com/office/drawing/2014/main" id="{53E13C0C-4554-47EE-AD43-C7C7115BA018}"/>
              </a:ext>
            </a:extLst>
          </p:cNvPr>
          <p:cNvSpPr txBox="1"/>
          <p:nvPr/>
        </p:nvSpPr>
        <p:spPr>
          <a:xfrm>
            <a:off x="430875" y="4272093"/>
            <a:ext cx="11174566" cy="2169814"/>
          </a:xfrm>
          <a:custGeom>
            <a:avLst/>
            <a:gdLst>
              <a:gd name="connsiteX0" fmla="*/ 0 w 11174566"/>
              <a:gd name="connsiteY0" fmla="*/ 361643 h 2169814"/>
              <a:gd name="connsiteX1" fmla="*/ 361643 w 11174566"/>
              <a:gd name="connsiteY1" fmla="*/ 0 h 2169814"/>
              <a:gd name="connsiteX2" fmla="*/ 10812923 w 11174566"/>
              <a:gd name="connsiteY2" fmla="*/ 0 h 2169814"/>
              <a:gd name="connsiteX3" fmla="*/ 11174566 w 11174566"/>
              <a:gd name="connsiteY3" fmla="*/ 361643 h 2169814"/>
              <a:gd name="connsiteX4" fmla="*/ 11174566 w 11174566"/>
              <a:gd name="connsiteY4" fmla="*/ 1808171 h 2169814"/>
              <a:gd name="connsiteX5" fmla="*/ 10812923 w 11174566"/>
              <a:gd name="connsiteY5" fmla="*/ 2169814 h 2169814"/>
              <a:gd name="connsiteX6" fmla="*/ 361643 w 11174566"/>
              <a:gd name="connsiteY6" fmla="*/ 2169814 h 2169814"/>
              <a:gd name="connsiteX7" fmla="*/ 0 w 11174566"/>
              <a:gd name="connsiteY7" fmla="*/ 1808171 h 2169814"/>
              <a:gd name="connsiteX8" fmla="*/ 0 w 11174566"/>
              <a:gd name="connsiteY8" fmla="*/ 361643 h 2169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4566" h="2169814" fill="none" extrusionOk="0">
                <a:moveTo>
                  <a:pt x="0" y="361643"/>
                </a:moveTo>
                <a:cubicBezTo>
                  <a:pt x="-5693" y="191256"/>
                  <a:pt x="191002" y="2492"/>
                  <a:pt x="361643" y="0"/>
                </a:cubicBezTo>
                <a:cubicBezTo>
                  <a:pt x="3161961" y="149005"/>
                  <a:pt x="7148834" y="124578"/>
                  <a:pt x="10812923" y="0"/>
                </a:cubicBezTo>
                <a:cubicBezTo>
                  <a:pt x="10991992" y="11369"/>
                  <a:pt x="11207432" y="154450"/>
                  <a:pt x="11174566" y="361643"/>
                </a:cubicBezTo>
                <a:cubicBezTo>
                  <a:pt x="11123317" y="750874"/>
                  <a:pt x="11044392" y="1606421"/>
                  <a:pt x="11174566" y="1808171"/>
                </a:cubicBezTo>
                <a:cubicBezTo>
                  <a:pt x="11175147" y="2020313"/>
                  <a:pt x="11025444" y="2174846"/>
                  <a:pt x="10812923" y="2169814"/>
                </a:cubicBezTo>
                <a:cubicBezTo>
                  <a:pt x="6418654" y="2139929"/>
                  <a:pt x="3761177" y="2112299"/>
                  <a:pt x="361643" y="2169814"/>
                </a:cubicBezTo>
                <a:cubicBezTo>
                  <a:pt x="177044" y="2188734"/>
                  <a:pt x="6770" y="1991863"/>
                  <a:pt x="0" y="1808171"/>
                </a:cubicBezTo>
                <a:cubicBezTo>
                  <a:pt x="60982" y="1546562"/>
                  <a:pt x="98139" y="1034358"/>
                  <a:pt x="0" y="361643"/>
                </a:cubicBezTo>
                <a:close/>
              </a:path>
              <a:path w="11174566" h="2169814" stroke="0" extrusionOk="0">
                <a:moveTo>
                  <a:pt x="0" y="361643"/>
                </a:moveTo>
                <a:cubicBezTo>
                  <a:pt x="-9234" y="198552"/>
                  <a:pt x="182987" y="26200"/>
                  <a:pt x="361643" y="0"/>
                </a:cubicBezTo>
                <a:cubicBezTo>
                  <a:pt x="5278830" y="58716"/>
                  <a:pt x="6879345" y="104861"/>
                  <a:pt x="10812923" y="0"/>
                </a:cubicBezTo>
                <a:cubicBezTo>
                  <a:pt x="11011285" y="4300"/>
                  <a:pt x="11169846" y="164578"/>
                  <a:pt x="11174566" y="361643"/>
                </a:cubicBezTo>
                <a:cubicBezTo>
                  <a:pt x="11229214" y="549597"/>
                  <a:pt x="11051673" y="1211456"/>
                  <a:pt x="11174566" y="1808171"/>
                </a:cubicBezTo>
                <a:cubicBezTo>
                  <a:pt x="11156577" y="2004689"/>
                  <a:pt x="11040352" y="2181935"/>
                  <a:pt x="10812923" y="2169814"/>
                </a:cubicBezTo>
                <a:cubicBezTo>
                  <a:pt x="7690502" y="2309187"/>
                  <a:pt x="4533826" y="2055394"/>
                  <a:pt x="361643" y="2169814"/>
                </a:cubicBezTo>
                <a:cubicBezTo>
                  <a:pt x="168334" y="2193770"/>
                  <a:pt x="22179" y="2012323"/>
                  <a:pt x="0" y="1808171"/>
                </a:cubicBezTo>
                <a:cubicBezTo>
                  <a:pt x="32035" y="1653089"/>
                  <a:pt x="94540" y="969032"/>
                  <a:pt x="0" y="361643"/>
                </a:cubicBezTo>
                <a:close/>
              </a:path>
            </a:pathLst>
          </a:custGeom>
          <a:solidFill>
            <a:srgbClr val="FBC5ED"/>
          </a:solidFill>
          <a:ln w="38100">
            <a:solidFill>
              <a:srgbClr val="002060"/>
            </a:solidFill>
            <a:prstDash val="solid"/>
            <a:extLst>
              <a:ext uri="{C807C97D-BFC1-408E-A445-0C87EB9F89A2}">
                <ask:lineSketchStyleProps xmlns:ask="http://schemas.microsoft.com/office/drawing/2018/sketchyshapes" sd="1324216099">
                  <a:prstGeom prst="roundRect">
                    <a:avLst/>
                  </a:prstGeom>
                  <ask:type>
                    <ask:lineSketchCurved/>
                  </ask:type>
                </ask:lineSketchStyleProps>
              </a:ext>
            </a:extLst>
          </a:ln>
        </p:spPr>
        <p:txBody>
          <a:bodyPr wrap="square" rtlCol="0">
            <a:spAutoFit/>
          </a:bodyPr>
          <a:lstStyle/>
          <a:p>
            <a:pPr marL="233362" lvl="0" algn="just">
              <a:lnSpc>
                <a:spcPct val="130000"/>
              </a:lnSpc>
            </a:pPr>
            <a:r>
              <a:rPr lang="vi-VN" sz="3200" b="1" dirty="0">
                <a:solidFill>
                  <a:prstClr val="black"/>
                </a:solidFill>
                <a:latin typeface="Calibri" panose="020F0502020204030204" pitchFamily="34" charset="0"/>
                <a:cs typeface="Calibri" panose="020F0502020204030204" pitchFamily="34" charset="0"/>
              </a:rPr>
              <a:t>Khi làm tròn số đến hàng chục nghìn, ta so sánh chữ số hàng nghìn với 5. Nếu chữ số hàng nghìn bé hơn 5 thì làm tròn xuống, còn lại thì làm tròn lên. </a:t>
            </a:r>
            <a:endParaRPr kumimoji="0" lang="vi-VN"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32617370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ircle(in)">
                                      <p:cBhvr>
                                        <p:cTn id="7" dur="20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7">
                                            <p:txEl>
                                              <p:pRg st="0" end="0"/>
                                            </p:txEl>
                                          </p:spTgt>
                                        </p:tgtEl>
                                        <p:attrNameLst>
                                          <p:attrName>style.visibility</p:attrName>
                                        </p:attrNameLst>
                                      </p:cBhvr>
                                      <p:to>
                                        <p:strVal val="visible"/>
                                      </p:to>
                                    </p:set>
                                    <p:animEffect transition="in" filter="fade">
                                      <p:cBhvr>
                                        <p:cTn id="27" dur="500"/>
                                        <p:tgtEl>
                                          <p:spTgt spid="4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4">
                                            <p:txEl>
                                              <p:pRg st="0" end="0"/>
                                            </p:txEl>
                                          </p:spTgt>
                                        </p:tgtEl>
                                        <p:attrNameLst>
                                          <p:attrName>style.visibility</p:attrName>
                                        </p:attrNameLst>
                                      </p:cBhvr>
                                      <p:to>
                                        <p:strVal val="visible"/>
                                      </p:to>
                                    </p:set>
                                    <p:animEffect transition="in" filter="fade">
                                      <p:cBhvr>
                                        <p:cTn id="32" dur="500"/>
                                        <p:tgtEl>
                                          <p:spTgt spid="5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6">
                                            <p:txEl>
                                              <p:pRg st="0" end="0"/>
                                            </p:txEl>
                                          </p:spTgt>
                                        </p:tgtEl>
                                        <p:attrNameLst>
                                          <p:attrName>style.visibility</p:attrName>
                                        </p:attrNameLst>
                                      </p:cBhvr>
                                      <p:to>
                                        <p:strVal val="visible"/>
                                      </p:to>
                                    </p:set>
                                    <p:animEffect transition="in" filter="fade">
                                      <p:cBhvr>
                                        <p:cTn id="37" dur="500"/>
                                        <p:tgtEl>
                                          <p:spTgt spid="56">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7">
                                            <p:txEl>
                                              <p:pRg st="0" end="0"/>
                                            </p:txEl>
                                          </p:spTgt>
                                        </p:tgtEl>
                                        <p:attrNameLst>
                                          <p:attrName>style.visibility</p:attrName>
                                        </p:attrNameLst>
                                      </p:cBhvr>
                                      <p:to>
                                        <p:strVal val="visible"/>
                                      </p:to>
                                    </p:set>
                                    <p:animEffect transition="in" filter="fade">
                                      <p:cBhvr>
                                        <p:cTn id="42" dur="500"/>
                                        <p:tgtEl>
                                          <p:spTgt spid="5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wipe(left)">
                                      <p:cBhvr>
                                        <p:cTn id="47" dur="500"/>
                                        <p:tgtEl>
                                          <p:spTgt spid="5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9">
                                            <p:txEl>
                                              <p:pRg st="0" end="0"/>
                                            </p:txEl>
                                          </p:spTgt>
                                        </p:tgtEl>
                                        <p:attrNameLst>
                                          <p:attrName>style.visibility</p:attrName>
                                        </p:attrNameLst>
                                      </p:cBhvr>
                                      <p:to>
                                        <p:strVal val="visible"/>
                                      </p:to>
                                    </p:set>
                                    <p:animEffect transition="in" filter="fade">
                                      <p:cBhvr>
                                        <p:cTn id="52" dur="500"/>
                                        <p:tgtEl>
                                          <p:spTgt spid="59">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60">
                                            <p:txEl>
                                              <p:pRg st="0" end="0"/>
                                            </p:txEl>
                                          </p:spTgt>
                                        </p:tgtEl>
                                        <p:attrNameLst>
                                          <p:attrName>style.visibility</p:attrName>
                                        </p:attrNameLst>
                                      </p:cBhvr>
                                      <p:to>
                                        <p:strVal val="visible"/>
                                      </p:to>
                                    </p:set>
                                    <p:animEffect transition="in" filter="fade">
                                      <p:cBhvr>
                                        <p:cTn id="57" dur="500"/>
                                        <p:tgtEl>
                                          <p:spTgt spid="60">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61">
                                            <p:txEl>
                                              <p:pRg st="0" end="0"/>
                                            </p:txEl>
                                          </p:spTgt>
                                        </p:tgtEl>
                                        <p:attrNameLst>
                                          <p:attrName>style.visibility</p:attrName>
                                        </p:attrNameLst>
                                      </p:cBhvr>
                                      <p:to>
                                        <p:strVal val="visible"/>
                                      </p:to>
                                    </p:set>
                                    <p:animEffect transition="in" filter="fade">
                                      <p:cBhvr>
                                        <p:cTn id="62" dur="500"/>
                                        <p:tgtEl>
                                          <p:spTgt spid="61">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62">
                                            <p:txEl>
                                              <p:pRg st="0" end="0"/>
                                            </p:txEl>
                                          </p:spTgt>
                                        </p:tgtEl>
                                        <p:attrNameLst>
                                          <p:attrName>style.visibility</p:attrName>
                                        </p:attrNameLst>
                                      </p:cBhvr>
                                      <p:to>
                                        <p:strVal val="visible"/>
                                      </p:to>
                                    </p:set>
                                    <p:animEffect transition="in" filter="fade">
                                      <p:cBhvr>
                                        <p:cTn id="67" dur="500"/>
                                        <p:tgtEl>
                                          <p:spTgt spid="62">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63"/>
                                        </p:tgtEl>
                                        <p:attrNameLst>
                                          <p:attrName>style.visibility</p:attrName>
                                        </p:attrNameLst>
                                      </p:cBhvr>
                                      <p:to>
                                        <p:strVal val="visible"/>
                                      </p:to>
                                    </p:set>
                                    <p:animEffect transition="in" filter="wipe(left)">
                                      <p:cBhvr>
                                        <p:cTn id="72" dur="500"/>
                                        <p:tgtEl>
                                          <p:spTgt spid="63"/>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64">
                                            <p:txEl>
                                              <p:pRg st="0" end="0"/>
                                            </p:txEl>
                                          </p:spTgt>
                                        </p:tgtEl>
                                        <p:attrNameLst>
                                          <p:attrName>style.visibility</p:attrName>
                                        </p:attrNameLst>
                                      </p:cBhvr>
                                      <p:to>
                                        <p:strVal val="visible"/>
                                      </p:to>
                                    </p:set>
                                    <p:animEffect transition="in" filter="fade">
                                      <p:cBhvr>
                                        <p:cTn id="77" dur="500"/>
                                        <p:tgtEl>
                                          <p:spTgt spid="64">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65">
                                            <p:txEl>
                                              <p:pRg st="0" end="0"/>
                                            </p:txEl>
                                          </p:spTgt>
                                        </p:tgtEl>
                                        <p:attrNameLst>
                                          <p:attrName>style.visibility</p:attrName>
                                        </p:attrNameLst>
                                      </p:cBhvr>
                                      <p:to>
                                        <p:strVal val="visible"/>
                                      </p:to>
                                    </p:set>
                                    <p:animEffect transition="in" filter="fade">
                                      <p:cBhvr>
                                        <p:cTn id="82" dur="500"/>
                                        <p:tgtEl>
                                          <p:spTgt spid="65">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66">
                                            <p:txEl>
                                              <p:pRg st="0" end="0"/>
                                            </p:txEl>
                                          </p:spTgt>
                                        </p:tgtEl>
                                        <p:attrNameLst>
                                          <p:attrName>style.visibility</p:attrName>
                                        </p:attrNameLst>
                                      </p:cBhvr>
                                      <p:to>
                                        <p:strVal val="visible"/>
                                      </p:to>
                                    </p:set>
                                    <p:animEffect transition="in" filter="fade">
                                      <p:cBhvr>
                                        <p:cTn id="87" dur="500"/>
                                        <p:tgtEl>
                                          <p:spTgt spid="66">
                                            <p:txEl>
                                              <p:pRg st="0" end="0"/>
                                            </p:txEl>
                                          </p:spTgt>
                                        </p:tgtEl>
                                      </p:cBhvr>
                                    </p:animEffect>
                                  </p:childTnLst>
                                </p:cTn>
                              </p:par>
                            </p:childTnLst>
                          </p:cTn>
                        </p:par>
                        <p:par>
                          <p:cTn id="88" fill="hold">
                            <p:stCondLst>
                              <p:cond delay="500"/>
                            </p:stCondLst>
                            <p:childTnLst>
                              <p:par>
                                <p:cTn id="89" presetID="53" presetClass="entr" presetSubtype="16" fill="hold" grpId="0" nodeType="afterEffect">
                                  <p:stCondLst>
                                    <p:cond delay="0"/>
                                  </p:stCondLst>
                                  <p:childTnLst>
                                    <p:set>
                                      <p:cBhvr>
                                        <p:cTn id="90" dur="1" fill="hold">
                                          <p:stCondLst>
                                            <p:cond delay="0"/>
                                          </p:stCondLst>
                                        </p:cTn>
                                        <p:tgtEl>
                                          <p:spTgt spid="67"/>
                                        </p:tgtEl>
                                        <p:attrNameLst>
                                          <p:attrName>style.visibility</p:attrName>
                                        </p:attrNameLst>
                                      </p:cBhvr>
                                      <p:to>
                                        <p:strVal val="visible"/>
                                      </p:to>
                                    </p:set>
                                    <p:anim calcmode="lin" valueType="num">
                                      <p:cBhvr>
                                        <p:cTn id="91" dur="500" fill="hold"/>
                                        <p:tgtEl>
                                          <p:spTgt spid="67"/>
                                        </p:tgtEl>
                                        <p:attrNameLst>
                                          <p:attrName>ppt_w</p:attrName>
                                        </p:attrNameLst>
                                      </p:cBhvr>
                                      <p:tavLst>
                                        <p:tav tm="0">
                                          <p:val>
                                            <p:fltVal val="0"/>
                                          </p:val>
                                        </p:tav>
                                        <p:tav tm="100000">
                                          <p:val>
                                            <p:strVal val="#ppt_w"/>
                                          </p:val>
                                        </p:tav>
                                      </p:tavLst>
                                    </p:anim>
                                    <p:anim calcmode="lin" valueType="num">
                                      <p:cBhvr>
                                        <p:cTn id="92" dur="500" fill="hold"/>
                                        <p:tgtEl>
                                          <p:spTgt spid="67"/>
                                        </p:tgtEl>
                                        <p:attrNameLst>
                                          <p:attrName>ppt_h</p:attrName>
                                        </p:attrNameLst>
                                      </p:cBhvr>
                                      <p:tavLst>
                                        <p:tav tm="0">
                                          <p:val>
                                            <p:fltVal val="0"/>
                                          </p:val>
                                        </p:tav>
                                        <p:tav tm="100000">
                                          <p:val>
                                            <p:strVal val="#ppt_h"/>
                                          </p:val>
                                        </p:tav>
                                      </p:tavLst>
                                    </p:anim>
                                    <p:animEffect transition="in" filter="fade">
                                      <p:cBhvr>
                                        <p:cTn id="9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 grpId="0" animBg="1"/>
      <p:bldP spid="6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17" name="Picture 7">
            <a:extLst>
              <a:ext uri="{FF2B5EF4-FFF2-40B4-BE49-F238E27FC236}">
                <a16:creationId xmlns:a16="http://schemas.microsoft.com/office/drawing/2014/main" id="{C6FEA42E-0DDE-443D-BB40-681E0FD2EA0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415480" y="1844824"/>
            <a:ext cx="3816424" cy="4727552"/>
          </a:xfrm>
          <a:prstGeom prst="rect">
            <a:avLst/>
          </a:prstGeom>
        </p:spPr>
      </p:pic>
      <p:pic>
        <p:nvPicPr>
          <p:cNvPr id="3" name="Picture 2" descr="A green orange and white text&#10;&#10;AI-generated content may be incorrect.">
            <a:extLst>
              <a:ext uri="{FF2B5EF4-FFF2-40B4-BE49-F238E27FC236}">
                <a16:creationId xmlns:a16="http://schemas.microsoft.com/office/drawing/2014/main" id="{D0BB7EEF-4617-A1B8-9DA8-EB76D59B8E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4630" y="1716843"/>
            <a:ext cx="10593063" cy="4127892"/>
          </a:xfrm>
          <a:prstGeom prst="rect">
            <a:avLst/>
          </a:prstGeom>
        </p:spPr>
      </p:pic>
    </p:spTree>
    <p:extLst>
      <p:ext uri="{BB962C8B-B14F-4D97-AF65-F5344CB8AC3E}">
        <p14:creationId xmlns:p14="http://schemas.microsoft.com/office/powerpoint/2010/main" val="392364930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osceles Triangle 2">
            <a:extLst>
              <a:ext uri="{FF2B5EF4-FFF2-40B4-BE49-F238E27FC236}">
                <a16:creationId xmlns:a16="http://schemas.microsoft.com/office/drawing/2014/main" id="{59DF3C42-8536-4370-936E-C3010B593CD7}"/>
              </a:ext>
            </a:extLst>
          </p:cNvPr>
          <p:cNvSpPr/>
          <p:nvPr/>
        </p:nvSpPr>
        <p:spPr>
          <a:xfrm>
            <a:off x="561703" y="435701"/>
            <a:ext cx="836023" cy="705394"/>
          </a:xfrm>
          <a:prstGeom prst="triangle">
            <a:avLst/>
          </a:prstGeom>
          <a:solidFill>
            <a:srgbClr val="66CCFF"/>
          </a:solidFill>
        </p:spPr>
        <p:style>
          <a:lnRef idx="2">
            <a:schemeClr val="accent1">
              <a:shade val="50000"/>
            </a:schemeClr>
          </a:lnRef>
          <a:fillRef idx="1">
            <a:schemeClr val="accent1"/>
          </a:fillRef>
          <a:effectRef idx="0">
            <a:schemeClr val="accent1"/>
          </a:effectRef>
          <a:fontRef idx="minor">
            <a:schemeClr val="lt1"/>
          </a:fontRef>
        </p:style>
        <p:txBody>
          <a:bodyPr tIns="0" bIns="18288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1</a:t>
            </a:r>
          </a:p>
        </p:txBody>
      </p:sp>
      <p:sp>
        <p:nvSpPr>
          <p:cNvPr id="4" name="TextBox 3">
            <a:extLst>
              <a:ext uri="{FF2B5EF4-FFF2-40B4-BE49-F238E27FC236}">
                <a16:creationId xmlns:a16="http://schemas.microsoft.com/office/drawing/2014/main" id="{D01F59C0-6269-4A15-B269-FF053902F727}"/>
              </a:ext>
            </a:extLst>
          </p:cNvPr>
          <p:cNvSpPr txBox="1"/>
          <p:nvPr/>
        </p:nvSpPr>
        <p:spPr>
          <a:xfrm>
            <a:off x="1333500" y="539116"/>
            <a:ext cx="9925050" cy="584775"/>
          </a:xfrm>
          <a:prstGeom prst="rect">
            <a:avLst/>
          </a:prstGeom>
          <a:noFill/>
        </p:spPr>
        <p:txBody>
          <a:bodyPr wrap="square" rtlCol="0">
            <a:spAutoFit/>
          </a:bodyPr>
          <a:lstStyle/>
          <a:p>
            <a:pPr lvl="0"/>
            <a:r>
              <a:rPr lang="en-US" sz="3200" b="1" dirty="0">
                <a:solidFill>
                  <a:prstClr val="black"/>
                </a:solidFill>
              </a:rPr>
              <a:t>a) </a:t>
            </a:r>
            <a:r>
              <a:rPr lang="en-US" sz="3200" b="1" dirty="0" err="1">
                <a:solidFill>
                  <a:prstClr val="black"/>
                </a:solidFill>
              </a:rPr>
              <a:t>Làm</a:t>
            </a:r>
            <a:r>
              <a:rPr lang="en-US" sz="3200" b="1" dirty="0">
                <a:solidFill>
                  <a:prstClr val="black"/>
                </a:solidFill>
              </a:rPr>
              <a:t> </a:t>
            </a:r>
            <a:r>
              <a:rPr lang="en-US" sz="3200" b="1" dirty="0" err="1">
                <a:solidFill>
                  <a:prstClr val="black"/>
                </a:solidFill>
              </a:rPr>
              <a:t>tròn</a:t>
            </a:r>
            <a:r>
              <a:rPr lang="en-US" sz="3200" b="1" dirty="0">
                <a:solidFill>
                  <a:prstClr val="black"/>
                </a:solidFill>
              </a:rPr>
              <a:t> </a:t>
            </a:r>
            <a:r>
              <a:rPr lang="en-US" sz="3200" b="1" dirty="0" err="1">
                <a:solidFill>
                  <a:prstClr val="black"/>
                </a:solidFill>
              </a:rPr>
              <a:t>các</a:t>
            </a:r>
            <a:r>
              <a:rPr lang="en-US" sz="3200" b="1" dirty="0">
                <a:solidFill>
                  <a:prstClr val="black"/>
                </a:solidFill>
              </a:rPr>
              <a:t> </a:t>
            </a:r>
            <a:r>
              <a:rPr lang="en-US" sz="3200" b="1" dirty="0" err="1">
                <a:solidFill>
                  <a:prstClr val="black"/>
                </a:solidFill>
              </a:rPr>
              <a:t>số</a:t>
            </a:r>
            <a:r>
              <a:rPr lang="en-US" sz="3200" b="1" dirty="0">
                <a:solidFill>
                  <a:prstClr val="black"/>
                </a:solidFill>
              </a:rPr>
              <a:t> 65 341, 10 501, 9 805 </a:t>
            </a:r>
            <a:r>
              <a:rPr lang="en-US" sz="3200" b="1" dirty="0" err="1">
                <a:solidFill>
                  <a:prstClr val="black"/>
                </a:solidFill>
              </a:rPr>
              <a:t>đến</a:t>
            </a:r>
            <a:r>
              <a:rPr lang="en-US" sz="3200" b="1" dirty="0">
                <a:solidFill>
                  <a:prstClr val="black"/>
                </a:solidFill>
              </a:rPr>
              <a:t> </a:t>
            </a:r>
            <a:r>
              <a:rPr lang="en-US" sz="3200" b="1" dirty="0" err="1">
                <a:solidFill>
                  <a:prstClr val="black"/>
                </a:solidFill>
              </a:rPr>
              <a:t>hàng</a:t>
            </a:r>
            <a:r>
              <a:rPr lang="en-US" sz="3200" b="1" dirty="0">
                <a:solidFill>
                  <a:prstClr val="black"/>
                </a:solidFill>
              </a:rPr>
              <a:t> </a:t>
            </a:r>
            <a:r>
              <a:rPr lang="en-US" sz="3200" b="1" dirty="0" err="1">
                <a:solidFill>
                  <a:prstClr val="black"/>
                </a:solidFill>
              </a:rPr>
              <a:t>nghìn</a:t>
            </a:r>
            <a:endParaRPr kumimoji="0" lang="en-US" sz="3200" b="1" i="0" u="none" strike="noStrike" kern="1200" cap="none" spc="0" normalizeH="0" baseline="0" noProof="0" dirty="0">
              <a:ln>
                <a:noFill/>
              </a:ln>
              <a:solidFill>
                <a:prstClr val="black"/>
              </a:solidFill>
              <a:effectLst/>
              <a:uLnTx/>
              <a:uFillTx/>
            </a:endParaRPr>
          </a:p>
        </p:txBody>
      </p:sp>
      <p:sp>
        <p:nvSpPr>
          <p:cNvPr id="7" name="TextBox 6">
            <a:extLst>
              <a:ext uri="{FF2B5EF4-FFF2-40B4-BE49-F238E27FC236}">
                <a16:creationId xmlns:a16="http://schemas.microsoft.com/office/drawing/2014/main" id="{E6D692AD-01A9-4696-A5BA-E41273E3B5AB}"/>
              </a:ext>
            </a:extLst>
          </p:cNvPr>
          <p:cNvSpPr txBox="1"/>
          <p:nvPr/>
        </p:nvSpPr>
        <p:spPr>
          <a:xfrm>
            <a:off x="1119883" y="1566993"/>
            <a:ext cx="10314108" cy="834626"/>
          </a:xfrm>
          <a:custGeom>
            <a:avLst/>
            <a:gdLst>
              <a:gd name="connsiteX0" fmla="*/ 0 w 10314108"/>
              <a:gd name="connsiteY0" fmla="*/ 139107 h 834626"/>
              <a:gd name="connsiteX1" fmla="*/ 139107 w 10314108"/>
              <a:gd name="connsiteY1" fmla="*/ 0 h 834626"/>
              <a:gd name="connsiteX2" fmla="*/ 10175001 w 10314108"/>
              <a:gd name="connsiteY2" fmla="*/ 0 h 834626"/>
              <a:gd name="connsiteX3" fmla="*/ 10314108 w 10314108"/>
              <a:gd name="connsiteY3" fmla="*/ 139107 h 834626"/>
              <a:gd name="connsiteX4" fmla="*/ 10314108 w 10314108"/>
              <a:gd name="connsiteY4" fmla="*/ 695519 h 834626"/>
              <a:gd name="connsiteX5" fmla="*/ 10175001 w 10314108"/>
              <a:gd name="connsiteY5" fmla="*/ 834626 h 834626"/>
              <a:gd name="connsiteX6" fmla="*/ 139107 w 10314108"/>
              <a:gd name="connsiteY6" fmla="*/ 834626 h 834626"/>
              <a:gd name="connsiteX7" fmla="*/ 0 w 10314108"/>
              <a:gd name="connsiteY7" fmla="*/ 695519 h 834626"/>
              <a:gd name="connsiteX8" fmla="*/ 0 w 10314108"/>
              <a:gd name="connsiteY8" fmla="*/ 139107 h 83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14108" h="834626" fill="none" extrusionOk="0">
                <a:moveTo>
                  <a:pt x="0" y="139107"/>
                </a:moveTo>
                <a:cubicBezTo>
                  <a:pt x="-621" y="65481"/>
                  <a:pt x="73414" y="954"/>
                  <a:pt x="139107" y="0"/>
                </a:cubicBezTo>
                <a:cubicBezTo>
                  <a:pt x="2717552" y="149005"/>
                  <a:pt x="6657355" y="124578"/>
                  <a:pt x="10175001" y="0"/>
                </a:cubicBezTo>
                <a:cubicBezTo>
                  <a:pt x="10245248" y="3620"/>
                  <a:pt x="10327547" y="59228"/>
                  <a:pt x="10314108" y="139107"/>
                </a:cubicBezTo>
                <a:cubicBezTo>
                  <a:pt x="10348752" y="236013"/>
                  <a:pt x="10363291" y="518542"/>
                  <a:pt x="10314108" y="695519"/>
                </a:cubicBezTo>
                <a:cubicBezTo>
                  <a:pt x="10314763" y="786337"/>
                  <a:pt x="10258483" y="837244"/>
                  <a:pt x="10175001" y="834626"/>
                </a:cubicBezTo>
                <a:cubicBezTo>
                  <a:pt x="8894716" y="804741"/>
                  <a:pt x="3570825" y="777111"/>
                  <a:pt x="139107" y="834626"/>
                </a:cubicBezTo>
                <a:cubicBezTo>
                  <a:pt x="64220" y="837052"/>
                  <a:pt x="5281" y="759834"/>
                  <a:pt x="0" y="695519"/>
                </a:cubicBezTo>
                <a:cubicBezTo>
                  <a:pt x="-29427" y="608181"/>
                  <a:pt x="4112" y="253892"/>
                  <a:pt x="0" y="139107"/>
                </a:cubicBezTo>
                <a:close/>
              </a:path>
              <a:path w="10314108" h="834626" stroke="0" extrusionOk="0">
                <a:moveTo>
                  <a:pt x="0" y="139107"/>
                </a:moveTo>
                <a:cubicBezTo>
                  <a:pt x="-1265" y="67299"/>
                  <a:pt x="68161" y="7311"/>
                  <a:pt x="139107" y="0"/>
                </a:cubicBezTo>
                <a:cubicBezTo>
                  <a:pt x="4986395" y="58716"/>
                  <a:pt x="9013447" y="104861"/>
                  <a:pt x="10175001" y="0"/>
                </a:cubicBezTo>
                <a:cubicBezTo>
                  <a:pt x="10250150" y="5278"/>
                  <a:pt x="10303484" y="68278"/>
                  <a:pt x="10314108" y="139107"/>
                </a:cubicBezTo>
                <a:cubicBezTo>
                  <a:pt x="10279873" y="281679"/>
                  <a:pt x="10307120" y="452715"/>
                  <a:pt x="10314108" y="695519"/>
                </a:cubicBezTo>
                <a:cubicBezTo>
                  <a:pt x="10311195" y="771826"/>
                  <a:pt x="10254728" y="835895"/>
                  <a:pt x="10175001" y="834626"/>
                </a:cubicBezTo>
                <a:cubicBezTo>
                  <a:pt x="8283852" y="973999"/>
                  <a:pt x="2975113" y="720206"/>
                  <a:pt x="139107" y="834626"/>
                </a:cubicBezTo>
                <a:cubicBezTo>
                  <a:pt x="62927" y="837038"/>
                  <a:pt x="5288" y="773400"/>
                  <a:pt x="0" y="695519"/>
                </a:cubicBezTo>
                <a:cubicBezTo>
                  <a:pt x="26701" y="511219"/>
                  <a:pt x="15762" y="313155"/>
                  <a:pt x="0" y="139107"/>
                </a:cubicBezTo>
                <a:close/>
              </a:path>
            </a:pathLst>
          </a:custGeom>
          <a:solidFill>
            <a:srgbClr val="FFFFB9"/>
          </a:solidFill>
          <a:ln w="38100">
            <a:solidFill>
              <a:srgbClr val="002060"/>
            </a:solidFill>
            <a:prstDash val="solid"/>
            <a:extLst>
              <a:ext uri="{C807C97D-BFC1-408E-A445-0C87EB9F89A2}">
                <ask:lineSketchStyleProps xmlns:ask="http://schemas.microsoft.com/office/drawing/2018/sketchyshapes" sd="1324216099">
                  <a:prstGeom prst="roundRect">
                    <a:avLst/>
                  </a:prstGeom>
                  <ask:type>
                    <ask:lineSketchCurved/>
                  </ask:type>
                </ask:lineSketchStyleProps>
              </a:ext>
            </a:extLst>
          </a:ln>
        </p:spPr>
        <p:txBody>
          <a:bodyPr wrap="square" rtlCol="0">
            <a:spAutoFit/>
          </a:bodyPr>
          <a:lstStyle/>
          <a:p>
            <a:pPr marL="233362" marR="0" lvl="0" algn="just" defTabSz="914400" rtl="0" eaLnBrk="1" fontAlgn="auto" latinLnBrk="0" hangingPunct="1">
              <a:lnSpc>
                <a:spcPct val="130000"/>
              </a:lnSpc>
              <a:spcBef>
                <a:spcPts val="0"/>
              </a:spcBef>
              <a:spcAft>
                <a:spcPts val="0"/>
              </a:spcAft>
              <a:buClrTx/>
              <a:buSzTx/>
              <a:tabLst/>
              <a:defRPr/>
            </a:pPr>
            <a:r>
              <a:rPr kumimoji="0" lang="vi-VN" sz="36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Số 65 341 làm tròn đến hàng nghìn là: 65 000</a:t>
            </a:r>
          </a:p>
        </p:txBody>
      </p:sp>
      <p:sp>
        <p:nvSpPr>
          <p:cNvPr id="9" name="TextBox 8">
            <a:extLst>
              <a:ext uri="{FF2B5EF4-FFF2-40B4-BE49-F238E27FC236}">
                <a16:creationId xmlns:a16="http://schemas.microsoft.com/office/drawing/2014/main" id="{606BB576-6CBD-4A0A-ABD5-E69454F90801}"/>
              </a:ext>
            </a:extLst>
          </p:cNvPr>
          <p:cNvSpPr txBox="1"/>
          <p:nvPr/>
        </p:nvSpPr>
        <p:spPr>
          <a:xfrm>
            <a:off x="1099334" y="2686876"/>
            <a:ext cx="10314108" cy="834626"/>
          </a:xfrm>
          <a:custGeom>
            <a:avLst/>
            <a:gdLst>
              <a:gd name="connsiteX0" fmla="*/ 0 w 10314108"/>
              <a:gd name="connsiteY0" fmla="*/ 139107 h 834626"/>
              <a:gd name="connsiteX1" fmla="*/ 139107 w 10314108"/>
              <a:gd name="connsiteY1" fmla="*/ 0 h 834626"/>
              <a:gd name="connsiteX2" fmla="*/ 10175001 w 10314108"/>
              <a:gd name="connsiteY2" fmla="*/ 0 h 834626"/>
              <a:gd name="connsiteX3" fmla="*/ 10314108 w 10314108"/>
              <a:gd name="connsiteY3" fmla="*/ 139107 h 834626"/>
              <a:gd name="connsiteX4" fmla="*/ 10314108 w 10314108"/>
              <a:gd name="connsiteY4" fmla="*/ 695519 h 834626"/>
              <a:gd name="connsiteX5" fmla="*/ 10175001 w 10314108"/>
              <a:gd name="connsiteY5" fmla="*/ 834626 h 834626"/>
              <a:gd name="connsiteX6" fmla="*/ 139107 w 10314108"/>
              <a:gd name="connsiteY6" fmla="*/ 834626 h 834626"/>
              <a:gd name="connsiteX7" fmla="*/ 0 w 10314108"/>
              <a:gd name="connsiteY7" fmla="*/ 695519 h 834626"/>
              <a:gd name="connsiteX8" fmla="*/ 0 w 10314108"/>
              <a:gd name="connsiteY8" fmla="*/ 139107 h 83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14108" h="834626" fill="none" extrusionOk="0">
                <a:moveTo>
                  <a:pt x="0" y="139107"/>
                </a:moveTo>
                <a:cubicBezTo>
                  <a:pt x="-621" y="65481"/>
                  <a:pt x="73414" y="954"/>
                  <a:pt x="139107" y="0"/>
                </a:cubicBezTo>
                <a:cubicBezTo>
                  <a:pt x="2717552" y="149005"/>
                  <a:pt x="6657355" y="124578"/>
                  <a:pt x="10175001" y="0"/>
                </a:cubicBezTo>
                <a:cubicBezTo>
                  <a:pt x="10245248" y="3620"/>
                  <a:pt x="10327547" y="59228"/>
                  <a:pt x="10314108" y="139107"/>
                </a:cubicBezTo>
                <a:cubicBezTo>
                  <a:pt x="10348752" y="236013"/>
                  <a:pt x="10363291" y="518542"/>
                  <a:pt x="10314108" y="695519"/>
                </a:cubicBezTo>
                <a:cubicBezTo>
                  <a:pt x="10314763" y="786337"/>
                  <a:pt x="10258483" y="837244"/>
                  <a:pt x="10175001" y="834626"/>
                </a:cubicBezTo>
                <a:cubicBezTo>
                  <a:pt x="8894716" y="804741"/>
                  <a:pt x="3570825" y="777111"/>
                  <a:pt x="139107" y="834626"/>
                </a:cubicBezTo>
                <a:cubicBezTo>
                  <a:pt x="64220" y="837052"/>
                  <a:pt x="5281" y="759834"/>
                  <a:pt x="0" y="695519"/>
                </a:cubicBezTo>
                <a:cubicBezTo>
                  <a:pt x="-29427" y="608181"/>
                  <a:pt x="4112" y="253892"/>
                  <a:pt x="0" y="139107"/>
                </a:cubicBezTo>
                <a:close/>
              </a:path>
              <a:path w="10314108" h="834626" stroke="0" extrusionOk="0">
                <a:moveTo>
                  <a:pt x="0" y="139107"/>
                </a:moveTo>
                <a:cubicBezTo>
                  <a:pt x="-1265" y="67299"/>
                  <a:pt x="68161" y="7311"/>
                  <a:pt x="139107" y="0"/>
                </a:cubicBezTo>
                <a:cubicBezTo>
                  <a:pt x="4986395" y="58716"/>
                  <a:pt x="9013447" y="104861"/>
                  <a:pt x="10175001" y="0"/>
                </a:cubicBezTo>
                <a:cubicBezTo>
                  <a:pt x="10250150" y="5278"/>
                  <a:pt x="10303484" y="68278"/>
                  <a:pt x="10314108" y="139107"/>
                </a:cubicBezTo>
                <a:cubicBezTo>
                  <a:pt x="10279873" y="281679"/>
                  <a:pt x="10307120" y="452715"/>
                  <a:pt x="10314108" y="695519"/>
                </a:cubicBezTo>
                <a:cubicBezTo>
                  <a:pt x="10311195" y="771826"/>
                  <a:pt x="10254728" y="835895"/>
                  <a:pt x="10175001" y="834626"/>
                </a:cubicBezTo>
                <a:cubicBezTo>
                  <a:pt x="8283852" y="973999"/>
                  <a:pt x="2975113" y="720206"/>
                  <a:pt x="139107" y="834626"/>
                </a:cubicBezTo>
                <a:cubicBezTo>
                  <a:pt x="62927" y="837038"/>
                  <a:pt x="5288" y="773400"/>
                  <a:pt x="0" y="695519"/>
                </a:cubicBezTo>
                <a:cubicBezTo>
                  <a:pt x="26701" y="511219"/>
                  <a:pt x="15762" y="313155"/>
                  <a:pt x="0" y="139107"/>
                </a:cubicBezTo>
                <a:close/>
              </a:path>
            </a:pathLst>
          </a:custGeom>
          <a:solidFill>
            <a:srgbClr val="FFFFB9"/>
          </a:solidFill>
          <a:ln w="38100">
            <a:solidFill>
              <a:srgbClr val="002060"/>
            </a:solidFill>
            <a:prstDash val="solid"/>
            <a:extLst>
              <a:ext uri="{C807C97D-BFC1-408E-A445-0C87EB9F89A2}">
                <ask:lineSketchStyleProps xmlns:ask="http://schemas.microsoft.com/office/drawing/2018/sketchyshapes" sd="1324216099">
                  <a:prstGeom prst="roundRect">
                    <a:avLst/>
                  </a:prstGeom>
                  <ask:type>
                    <ask:lineSketchCurved/>
                  </ask:type>
                </ask:lineSketchStyleProps>
              </a:ext>
            </a:extLst>
          </a:ln>
        </p:spPr>
        <p:txBody>
          <a:bodyPr wrap="square" rtlCol="0">
            <a:spAutoFit/>
          </a:bodyPr>
          <a:lstStyle/>
          <a:p>
            <a:pPr marL="233362" lvl="0" algn="just">
              <a:lnSpc>
                <a:spcPct val="130000"/>
              </a:lnSpc>
              <a:defRPr/>
            </a:pPr>
            <a:r>
              <a:rPr lang="vi-VN" sz="3600" b="1" dirty="0">
                <a:solidFill>
                  <a:srgbClr val="FF0000"/>
                </a:solidFill>
                <a:latin typeface="Calibri" panose="020F0502020204030204" pitchFamily="34" charset="0"/>
                <a:cs typeface="Calibri" panose="020F0502020204030204" pitchFamily="34" charset="0"/>
              </a:rPr>
              <a:t>Số 10 501 làm tròn đến hàng nghìn là: 11 000</a:t>
            </a:r>
            <a:endParaRPr kumimoji="0" lang="vi-VN" sz="36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endParaRPr>
          </a:p>
        </p:txBody>
      </p:sp>
      <p:sp>
        <p:nvSpPr>
          <p:cNvPr id="10" name="TextBox 9">
            <a:extLst>
              <a:ext uri="{FF2B5EF4-FFF2-40B4-BE49-F238E27FC236}">
                <a16:creationId xmlns:a16="http://schemas.microsoft.com/office/drawing/2014/main" id="{40D64F34-9661-42C3-8DD6-66A714146CA6}"/>
              </a:ext>
            </a:extLst>
          </p:cNvPr>
          <p:cNvSpPr txBox="1"/>
          <p:nvPr/>
        </p:nvSpPr>
        <p:spPr>
          <a:xfrm>
            <a:off x="1160979" y="3991694"/>
            <a:ext cx="10314108" cy="834626"/>
          </a:xfrm>
          <a:custGeom>
            <a:avLst/>
            <a:gdLst>
              <a:gd name="connsiteX0" fmla="*/ 0 w 10314108"/>
              <a:gd name="connsiteY0" fmla="*/ 139107 h 834626"/>
              <a:gd name="connsiteX1" fmla="*/ 139107 w 10314108"/>
              <a:gd name="connsiteY1" fmla="*/ 0 h 834626"/>
              <a:gd name="connsiteX2" fmla="*/ 10175001 w 10314108"/>
              <a:gd name="connsiteY2" fmla="*/ 0 h 834626"/>
              <a:gd name="connsiteX3" fmla="*/ 10314108 w 10314108"/>
              <a:gd name="connsiteY3" fmla="*/ 139107 h 834626"/>
              <a:gd name="connsiteX4" fmla="*/ 10314108 w 10314108"/>
              <a:gd name="connsiteY4" fmla="*/ 695519 h 834626"/>
              <a:gd name="connsiteX5" fmla="*/ 10175001 w 10314108"/>
              <a:gd name="connsiteY5" fmla="*/ 834626 h 834626"/>
              <a:gd name="connsiteX6" fmla="*/ 139107 w 10314108"/>
              <a:gd name="connsiteY6" fmla="*/ 834626 h 834626"/>
              <a:gd name="connsiteX7" fmla="*/ 0 w 10314108"/>
              <a:gd name="connsiteY7" fmla="*/ 695519 h 834626"/>
              <a:gd name="connsiteX8" fmla="*/ 0 w 10314108"/>
              <a:gd name="connsiteY8" fmla="*/ 139107 h 83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14108" h="834626" fill="none" extrusionOk="0">
                <a:moveTo>
                  <a:pt x="0" y="139107"/>
                </a:moveTo>
                <a:cubicBezTo>
                  <a:pt x="-621" y="65481"/>
                  <a:pt x="73414" y="954"/>
                  <a:pt x="139107" y="0"/>
                </a:cubicBezTo>
                <a:cubicBezTo>
                  <a:pt x="2717552" y="149005"/>
                  <a:pt x="6657355" y="124578"/>
                  <a:pt x="10175001" y="0"/>
                </a:cubicBezTo>
                <a:cubicBezTo>
                  <a:pt x="10245248" y="3620"/>
                  <a:pt x="10327547" y="59228"/>
                  <a:pt x="10314108" y="139107"/>
                </a:cubicBezTo>
                <a:cubicBezTo>
                  <a:pt x="10348752" y="236013"/>
                  <a:pt x="10363291" y="518542"/>
                  <a:pt x="10314108" y="695519"/>
                </a:cubicBezTo>
                <a:cubicBezTo>
                  <a:pt x="10314763" y="786337"/>
                  <a:pt x="10258483" y="837244"/>
                  <a:pt x="10175001" y="834626"/>
                </a:cubicBezTo>
                <a:cubicBezTo>
                  <a:pt x="8894716" y="804741"/>
                  <a:pt x="3570825" y="777111"/>
                  <a:pt x="139107" y="834626"/>
                </a:cubicBezTo>
                <a:cubicBezTo>
                  <a:pt x="64220" y="837052"/>
                  <a:pt x="5281" y="759834"/>
                  <a:pt x="0" y="695519"/>
                </a:cubicBezTo>
                <a:cubicBezTo>
                  <a:pt x="-29427" y="608181"/>
                  <a:pt x="4112" y="253892"/>
                  <a:pt x="0" y="139107"/>
                </a:cubicBezTo>
                <a:close/>
              </a:path>
              <a:path w="10314108" h="834626" stroke="0" extrusionOk="0">
                <a:moveTo>
                  <a:pt x="0" y="139107"/>
                </a:moveTo>
                <a:cubicBezTo>
                  <a:pt x="-1265" y="67299"/>
                  <a:pt x="68161" y="7311"/>
                  <a:pt x="139107" y="0"/>
                </a:cubicBezTo>
                <a:cubicBezTo>
                  <a:pt x="4986395" y="58716"/>
                  <a:pt x="9013447" y="104861"/>
                  <a:pt x="10175001" y="0"/>
                </a:cubicBezTo>
                <a:cubicBezTo>
                  <a:pt x="10250150" y="5278"/>
                  <a:pt x="10303484" y="68278"/>
                  <a:pt x="10314108" y="139107"/>
                </a:cubicBezTo>
                <a:cubicBezTo>
                  <a:pt x="10279873" y="281679"/>
                  <a:pt x="10307120" y="452715"/>
                  <a:pt x="10314108" y="695519"/>
                </a:cubicBezTo>
                <a:cubicBezTo>
                  <a:pt x="10311195" y="771826"/>
                  <a:pt x="10254728" y="835895"/>
                  <a:pt x="10175001" y="834626"/>
                </a:cubicBezTo>
                <a:cubicBezTo>
                  <a:pt x="8283852" y="973999"/>
                  <a:pt x="2975113" y="720206"/>
                  <a:pt x="139107" y="834626"/>
                </a:cubicBezTo>
                <a:cubicBezTo>
                  <a:pt x="62927" y="837038"/>
                  <a:pt x="5288" y="773400"/>
                  <a:pt x="0" y="695519"/>
                </a:cubicBezTo>
                <a:cubicBezTo>
                  <a:pt x="26701" y="511219"/>
                  <a:pt x="15762" y="313155"/>
                  <a:pt x="0" y="139107"/>
                </a:cubicBezTo>
                <a:close/>
              </a:path>
            </a:pathLst>
          </a:custGeom>
          <a:solidFill>
            <a:srgbClr val="FFFFB9"/>
          </a:solidFill>
          <a:ln w="38100">
            <a:solidFill>
              <a:srgbClr val="002060"/>
            </a:solidFill>
            <a:prstDash val="solid"/>
            <a:extLst>
              <a:ext uri="{C807C97D-BFC1-408E-A445-0C87EB9F89A2}">
                <ask:lineSketchStyleProps xmlns:ask="http://schemas.microsoft.com/office/drawing/2018/sketchyshapes" sd="1324216099">
                  <a:prstGeom prst="roundRect">
                    <a:avLst/>
                  </a:prstGeom>
                  <ask:type>
                    <ask:lineSketchCurved/>
                  </ask:type>
                </ask:lineSketchStyleProps>
              </a:ext>
            </a:extLst>
          </a:ln>
        </p:spPr>
        <p:txBody>
          <a:bodyPr wrap="square" rtlCol="0">
            <a:spAutoFit/>
          </a:bodyPr>
          <a:lstStyle/>
          <a:p>
            <a:pPr marL="233362" lvl="0" algn="just">
              <a:lnSpc>
                <a:spcPct val="130000"/>
              </a:lnSpc>
              <a:defRPr/>
            </a:pPr>
            <a:r>
              <a:rPr lang="vi-VN" sz="3600" b="1" dirty="0">
                <a:solidFill>
                  <a:srgbClr val="FF0000"/>
                </a:solidFill>
                <a:latin typeface="Calibri" panose="020F0502020204030204" pitchFamily="34" charset="0"/>
                <a:cs typeface="Calibri" panose="020F0502020204030204" pitchFamily="34" charset="0"/>
              </a:rPr>
              <a:t>Số 9 805 làm tròn đến hàng nghìn là: 10 000</a:t>
            </a:r>
            <a:endParaRPr kumimoji="0" lang="vi-VN" sz="36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11272586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1" nodeType="withEffect">
                                  <p:stCondLst>
                                    <p:cond delay="0"/>
                                  </p:stCondLst>
                                  <p:iterate type="lt">
                                    <p:tmPct val="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34" presetClass="emph" presetSubtype="0" fill="hold" grpId="0" nodeType="afterEffect">
                                  <p:stCondLst>
                                    <p:cond delay="0"/>
                                  </p:stCondLst>
                                  <p:iterate type="lt">
                                    <p:tmPct val="10000"/>
                                  </p:iterate>
                                  <p:childTnLst>
                                    <p:animMotion origin="layout" path="M 3.75E-6 3.7037E-6 L 3.75E-6 -0.07223 " pathEditMode="relative" rAng="0" ptsTypes="AA">
                                      <p:cBhvr>
                                        <p:cTn id="17" dur="250" accel="50000" decel="50000" autoRev="1" fill="hold">
                                          <p:stCondLst>
                                            <p:cond delay="0"/>
                                          </p:stCondLst>
                                        </p:cTn>
                                        <p:tgtEl>
                                          <p:spTgt spid="4"/>
                                        </p:tgtEl>
                                        <p:attrNameLst>
                                          <p:attrName>ppt_x</p:attrName>
                                          <p:attrName>ppt_y</p:attrName>
                                        </p:attrNameLst>
                                      </p:cBhvr>
                                      <p:rCtr x="0" y="-3611"/>
                                    </p:animMotion>
                                    <p:animRot by="1500000">
                                      <p:cBhvr>
                                        <p:cTn id="18" dur="125" fill="hold">
                                          <p:stCondLst>
                                            <p:cond delay="0"/>
                                          </p:stCondLst>
                                        </p:cTn>
                                        <p:tgtEl>
                                          <p:spTgt spid="4"/>
                                        </p:tgtEl>
                                        <p:attrNameLst>
                                          <p:attrName>r</p:attrName>
                                        </p:attrNameLst>
                                      </p:cBhvr>
                                    </p:animRot>
                                    <p:animRot by="-1500000">
                                      <p:cBhvr>
                                        <p:cTn id="19" dur="125" fill="hold">
                                          <p:stCondLst>
                                            <p:cond delay="125"/>
                                          </p:stCondLst>
                                        </p:cTn>
                                        <p:tgtEl>
                                          <p:spTgt spid="4"/>
                                        </p:tgtEl>
                                        <p:attrNameLst>
                                          <p:attrName>r</p:attrName>
                                        </p:attrNameLst>
                                      </p:cBhvr>
                                    </p:animRot>
                                    <p:animRot by="-1500000">
                                      <p:cBhvr>
                                        <p:cTn id="20" dur="125" fill="hold">
                                          <p:stCondLst>
                                            <p:cond delay="250"/>
                                          </p:stCondLst>
                                        </p:cTn>
                                        <p:tgtEl>
                                          <p:spTgt spid="4"/>
                                        </p:tgtEl>
                                        <p:attrNameLst>
                                          <p:attrName>r</p:attrName>
                                        </p:attrNameLst>
                                      </p:cBhvr>
                                    </p:animRot>
                                    <p:animRot by="1500000">
                                      <p:cBhvr>
                                        <p:cTn id="21" dur="125" fill="hold">
                                          <p:stCondLst>
                                            <p:cond delay="375"/>
                                          </p:stCondLst>
                                        </p:cTn>
                                        <p:tgtEl>
                                          <p:spTgt spid="4"/>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down)">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Effect transition="in" filter="wipe(down)">
                                      <p:cBhvr>
                                        <p:cTn id="31" dur="500"/>
                                        <p:tgtEl>
                                          <p:spTgt spid="9">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10">
                                            <p:txEl>
                                              <p:pRg st="0" end="0"/>
                                            </p:txEl>
                                          </p:spTgt>
                                        </p:tgtEl>
                                        <p:attrNameLst>
                                          <p:attrName>style.visibility</p:attrName>
                                        </p:attrNameLst>
                                      </p:cBhvr>
                                      <p:to>
                                        <p:strVal val="visible"/>
                                      </p:to>
                                    </p:set>
                                    <p:animEffect transition="in" filter="wipe(down)">
                                      <p:cBhvr>
                                        <p:cTn id="36"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B3EA153-4DE7-45F3-B9F6-CE91147ED7EC}"/>
              </a:ext>
            </a:extLst>
          </p:cNvPr>
          <p:cNvSpPr/>
          <p:nvPr/>
        </p:nvSpPr>
        <p:spPr>
          <a:xfrm>
            <a:off x="0" y="470231"/>
            <a:ext cx="12192000" cy="6133761"/>
          </a:xfrm>
          <a:prstGeom prst="roundRect">
            <a:avLst>
              <a:gd name="adj" fmla="val 12867"/>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Isosceles Triangle 2">
            <a:extLst>
              <a:ext uri="{FF2B5EF4-FFF2-40B4-BE49-F238E27FC236}">
                <a16:creationId xmlns:a16="http://schemas.microsoft.com/office/drawing/2014/main" id="{59DF3C42-8536-4370-936E-C3010B593CD7}"/>
              </a:ext>
            </a:extLst>
          </p:cNvPr>
          <p:cNvSpPr/>
          <p:nvPr/>
        </p:nvSpPr>
        <p:spPr>
          <a:xfrm>
            <a:off x="561703" y="435701"/>
            <a:ext cx="836023" cy="705394"/>
          </a:xfrm>
          <a:prstGeom prst="triangle">
            <a:avLst/>
          </a:prstGeom>
          <a:solidFill>
            <a:srgbClr val="66CCFF"/>
          </a:solidFill>
        </p:spPr>
        <p:style>
          <a:lnRef idx="2">
            <a:schemeClr val="accent1">
              <a:shade val="50000"/>
            </a:schemeClr>
          </a:lnRef>
          <a:fillRef idx="1">
            <a:schemeClr val="accent1"/>
          </a:fillRef>
          <a:effectRef idx="0">
            <a:schemeClr val="accent1"/>
          </a:effectRef>
          <a:fontRef idx="minor">
            <a:schemeClr val="lt1"/>
          </a:fontRef>
        </p:style>
        <p:txBody>
          <a:bodyPr tIns="0" bIns="18288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1</a:t>
            </a:r>
          </a:p>
        </p:txBody>
      </p:sp>
      <p:sp>
        <p:nvSpPr>
          <p:cNvPr id="4" name="TextBox 3">
            <a:extLst>
              <a:ext uri="{FF2B5EF4-FFF2-40B4-BE49-F238E27FC236}">
                <a16:creationId xmlns:a16="http://schemas.microsoft.com/office/drawing/2014/main" id="{D01F59C0-6269-4A15-B269-FF053902F727}"/>
              </a:ext>
            </a:extLst>
          </p:cNvPr>
          <p:cNvSpPr txBox="1"/>
          <p:nvPr/>
        </p:nvSpPr>
        <p:spPr>
          <a:xfrm>
            <a:off x="1333499" y="539116"/>
            <a:ext cx="10985215" cy="584775"/>
          </a:xfrm>
          <a:prstGeom prst="rect">
            <a:avLst/>
          </a:prstGeom>
          <a:noFill/>
        </p:spPr>
        <p:txBody>
          <a:bodyPr wrap="square" rtlCol="0">
            <a:spAutoFit/>
          </a:bodyPr>
          <a:lstStyle/>
          <a:p>
            <a:pPr lvl="0"/>
            <a:r>
              <a:rPr lang="en-US" sz="3200" b="1" dirty="0">
                <a:solidFill>
                  <a:prstClr val="black"/>
                </a:solidFill>
              </a:rPr>
              <a:t>b) </a:t>
            </a:r>
            <a:r>
              <a:rPr lang="en-US" sz="3200" b="1" dirty="0" err="1">
                <a:solidFill>
                  <a:prstClr val="black"/>
                </a:solidFill>
              </a:rPr>
              <a:t>Làm</a:t>
            </a:r>
            <a:r>
              <a:rPr lang="en-US" sz="3200" b="1" dirty="0">
                <a:solidFill>
                  <a:prstClr val="black"/>
                </a:solidFill>
              </a:rPr>
              <a:t> </a:t>
            </a:r>
            <a:r>
              <a:rPr lang="en-US" sz="3200" b="1" dirty="0" err="1">
                <a:solidFill>
                  <a:prstClr val="black"/>
                </a:solidFill>
              </a:rPr>
              <a:t>tròn</a:t>
            </a:r>
            <a:r>
              <a:rPr lang="en-US" sz="3200" b="1" dirty="0">
                <a:solidFill>
                  <a:prstClr val="black"/>
                </a:solidFill>
              </a:rPr>
              <a:t> </a:t>
            </a:r>
            <a:r>
              <a:rPr lang="en-US" sz="3200" b="1" dirty="0" err="1">
                <a:solidFill>
                  <a:prstClr val="black"/>
                </a:solidFill>
              </a:rPr>
              <a:t>các</a:t>
            </a:r>
            <a:r>
              <a:rPr lang="en-US" sz="3200" b="1" dirty="0">
                <a:solidFill>
                  <a:prstClr val="black"/>
                </a:solidFill>
              </a:rPr>
              <a:t> </a:t>
            </a:r>
            <a:r>
              <a:rPr lang="en-US" sz="3200" b="1" dirty="0" err="1">
                <a:solidFill>
                  <a:prstClr val="black"/>
                </a:solidFill>
              </a:rPr>
              <a:t>số</a:t>
            </a:r>
            <a:r>
              <a:rPr lang="en-US" sz="3200" b="1" dirty="0">
                <a:solidFill>
                  <a:prstClr val="black"/>
                </a:solidFill>
              </a:rPr>
              <a:t> 82 134, 55 712, 46 000 </a:t>
            </a:r>
            <a:r>
              <a:rPr lang="en-US" sz="3200" b="1" dirty="0" err="1">
                <a:solidFill>
                  <a:prstClr val="black"/>
                </a:solidFill>
              </a:rPr>
              <a:t>đến</a:t>
            </a:r>
            <a:r>
              <a:rPr lang="en-US" sz="3200" b="1" dirty="0">
                <a:solidFill>
                  <a:prstClr val="black"/>
                </a:solidFill>
              </a:rPr>
              <a:t> </a:t>
            </a:r>
            <a:r>
              <a:rPr lang="en-US" sz="3200" b="1" dirty="0" err="1">
                <a:solidFill>
                  <a:prstClr val="black"/>
                </a:solidFill>
              </a:rPr>
              <a:t>hàng</a:t>
            </a:r>
            <a:r>
              <a:rPr lang="en-US" sz="3200" b="1" dirty="0">
                <a:solidFill>
                  <a:prstClr val="black"/>
                </a:solidFill>
              </a:rPr>
              <a:t> </a:t>
            </a:r>
            <a:r>
              <a:rPr lang="en-US" sz="3200" b="1" dirty="0" err="1">
                <a:solidFill>
                  <a:prstClr val="black"/>
                </a:solidFill>
              </a:rPr>
              <a:t>chục</a:t>
            </a:r>
            <a:r>
              <a:rPr lang="en-US" sz="3200" b="1" dirty="0">
                <a:solidFill>
                  <a:prstClr val="black"/>
                </a:solidFill>
              </a:rPr>
              <a:t> </a:t>
            </a:r>
            <a:r>
              <a:rPr lang="en-US" sz="3200" b="1" dirty="0" err="1">
                <a:solidFill>
                  <a:prstClr val="black"/>
                </a:solidFill>
              </a:rPr>
              <a:t>nghìn</a:t>
            </a:r>
            <a:endParaRPr kumimoji="0" lang="en-US" sz="3200" b="1" i="0" u="none" strike="noStrike" kern="1200" cap="none" spc="0" normalizeH="0" baseline="0" noProof="0" dirty="0">
              <a:ln>
                <a:noFill/>
              </a:ln>
              <a:solidFill>
                <a:prstClr val="black"/>
              </a:solidFill>
              <a:effectLst/>
              <a:uLnTx/>
              <a:uFillTx/>
            </a:endParaRPr>
          </a:p>
        </p:txBody>
      </p:sp>
      <p:sp>
        <p:nvSpPr>
          <p:cNvPr id="7" name="TextBox 6">
            <a:extLst>
              <a:ext uri="{FF2B5EF4-FFF2-40B4-BE49-F238E27FC236}">
                <a16:creationId xmlns:a16="http://schemas.microsoft.com/office/drawing/2014/main" id="{E6D692AD-01A9-4696-A5BA-E41273E3B5AB}"/>
              </a:ext>
            </a:extLst>
          </p:cNvPr>
          <p:cNvSpPr txBox="1"/>
          <p:nvPr/>
        </p:nvSpPr>
        <p:spPr>
          <a:xfrm>
            <a:off x="1119883" y="1566993"/>
            <a:ext cx="10314108" cy="834626"/>
          </a:xfrm>
          <a:custGeom>
            <a:avLst/>
            <a:gdLst>
              <a:gd name="connsiteX0" fmla="*/ 0 w 10314108"/>
              <a:gd name="connsiteY0" fmla="*/ 139107 h 834626"/>
              <a:gd name="connsiteX1" fmla="*/ 139107 w 10314108"/>
              <a:gd name="connsiteY1" fmla="*/ 0 h 834626"/>
              <a:gd name="connsiteX2" fmla="*/ 10175001 w 10314108"/>
              <a:gd name="connsiteY2" fmla="*/ 0 h 834626"/>
              <a:gd name="connsiteX3" fmla="*/ 10314108 w 10314108"/>
              <a:gd name="connsiteY3" fmla="*/ 139107 h 834626"/>
              <a:gd name="connsiteX4" fmla="*/ 10314108 w 10314108"/>
              <a:gd name="connsiteY4" fmla="*/ 695519 h 834626"/>
              <a:gd name="connsiteX5" fmla="*/ 10175001 w 10314108"/>
              <a:gd name="connsiteY5" fmla="*/ 834626 h 834626"/>
              <a:gd name="connsiteX6" fmla="*/ 139107 w 10314108"/>
              <a:gd name="connsiteY6" fmla="*/ 834626 h 834626"/>
              <a:gd name="connsiteX7" fmla="*/ 0 w 10314108"/>
              <a:gd name="connsiteY7" fmla="*/ 695519 h 834626"/>
              <a:gd name="connsiteX8" fmla="*/ 0 w 10314108"/>
              <a:gd name="connsiteY8" fmla="*/ 139107 h 83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14108" h="834626" fill="none" extrusionOk="0">
                <a:moveTo>
                  <a:pt x="0" y="139107"/>
                </a:moveTo>
                <a:cubicBezTo>
                  <a:pt x="-621" y="65481"/>
                  <a:pt x="73414" y="954"/>
                  <a:pt x="139107" y="0"/>
                </a:cubicBezTo>
                <a:cubicBezTo>
                  <a:pt x="2717552" y="149005"/>
                  <a:pt x="6657355" y="124578"/>
                  <a:pt x="10175001" y="0"/>
                </a:cubicBezTo>
                <a:cubicBezTo>
                  <a:pt x="10245248" y="3620"/>
                  <a:pt x="10327547" y="59228"/>
                  <a:pt x="10314108" y="139107"/>
                </a:cubicBezTo>
                <a:cubicBezTo>
                  <a:pt x="10348752" y="236013"/>
                  <a:pt x="10363291" y="518542"/>
                  <a:pt x="10314108" y="695519"/>
                </a:cubicBezTo>
                <a:cubicBezTo>
                  <a:pt x="10314763" y="786337"/>
                  <a:pt x="10258483" y="837244"/>
                  <a:pt x="10175001" y="834626"/>
                </a:cubicBezTo>
                <a:cubicBezTo>
                  <a:pt x="8894716" y="804741"/>
                  <a:pt x="3570825" y="777111"/>
                  <a:pt x="139107" y="834626"/>
                </a:cubicBezTo>
                <a:cubicBezTo>
                  <a:pt x="64220" y="837052"/>
                  <a:pt x="5281" y="759834"/>
                  <a:pt x="0" y="695519"/>
                </a:cubicBezTo>
                <a:cubicBezTo>
                  <a:pt x="-29427" y="608181"/>
                  <a:pt x="4112" y="253892"/>
                  <a:pt x="0" y="139107"/>
                </a:cubicBezTo>
                <a:close/>
              </a:path>
              <a:path w="10314108" h="834626" stroke="0" extrusionOk="0">
                <a:moveTo>
                  <a:pt x="0" y="139107"/>
                </a:moveTo>
                <a:cubicBezTo>
                  <a:pt x="-1265" y="67299"/>
                  <a:pt x="68161" y="7311"/>
                  <a:pt x="139107" y="0"/>
                </a:cubicBezTo>
                <a:cubicBezTo>
                  <a:pt x="4986395" y="58716"/>
                  <a:pt x="9013447" y="104861"/>
                  <a:pt x="10175001" y="0"/>
                </a:cubicBezTo>
                <a:cubicBezTo>
                  <a:pt x="10250150" y="5278"/>
                  <a:pt x="10303484" y="68278"/>
                  <a:pt x="10314108" y="139107"/>
                </a:cubicBezTo>
                <a:cubicBezTo>
                  <a:pt x="10279873" y="281679"/>
                  <a:pt x="10307120" y="452715"/>
                  <a:pt x="10314108" y="695519"/>
                </a:cubicBezTo>
                <a:cubicBezTo>
                  <a:pt x="10311195" y="771826"/>
                  <a:pt x="10254728" y="835895"/>
                  <a:pt x="10175001" y="834626"/>
                </a:cubicBezTo>
                <a:cubicBezTo>
                  <a:pt x="8283852" y="973999"/>
                  <a:pt x="2975113" y="720206"/>
                  <a:pt x="139107" y="834626"/>
                </a:cubicBezTo>
                <a:cubicBezTo>
                  <a:pt x="62927" y="837038"/>
                  <a:pt x="5288" y="773400"/>
                  <a:pt x="0" y="695519"/>
                </a:cubicBezTo>
                <a:cubicBezTo>
                  <a:pt x="26701" y="511219"/>
                  <a:pt x="15762" y="313155"/>
                  <a:pt x="0" y="139107"/>
                </a:cubicBezTo>
                <a:close/>
              </a:path>
            </a:pathLst>
          </a:custGeom>
          <a:solidFill>
            <a:srgbClr val="FFFFB9"/>
          </a:solidFill>
          <a:ln w="38100">
            <a:solidFill>
              <a:srgbClr val="002060"/>
            </a:solidFill>
            <a:prstDash val="solid"/>
            <a:extLst>
              <a:ext uri="{C807C97D-BFC1-408E-A445-0C87EB9F89A2}">
                <ask:lineSketchStyleProps xmlns:ask="http://schemas.microsoft.com/office/drawing/2018/sketchyshapes" sd="1324216099">
                  <a:prstGeom prst="roundRect">
                    <a:avLst/>
                  </a:prstGeom>
                  <ask:type>
                    <ask:lineSketchCurved/>
                  </ask:type>
                </ask:lineSketchStyleProps>
              </a:ext>
            </a:extLst>
          </a:ln>
        </p:spPr>
        <p:txBody>
          <a:bodyPr wrap="square" rtlCol="0">
            <a:spAutoFit/>
          </a:bodyPr>
          <a:lstStyle/>
          <a:p>
            <a:pPr marL="233362" lvl="0" algn="just">
              <a:lnSpc>
                <a:spcPct val="130000"/>
              </a:lnSpc>
              <a:defRPr/>
            </a:pPr>
            <a:r>
              <a:rPr lang="vi-VN" sz="3600" b="1" dirty="0">
                <a:solidFill>
                  <a:srgbClr val="FF0000"/>
                </a:solidFill>
                <a:latin typeface="Calibri" panose="020F0502020204030204" pitchFamily="34" charset="0"/>
                <a:cs typeface="Calibri" panose="020F0502020204030204" pitchFamily="34" charset="0"/>
              </a:rPr>
              <a:t>Số 82 134 làm tròn đến hàng chục nghìn là: 80 000</a:t>
            </a:r>
            <a:endParaRPr kumimoji="0" lang="vi-VN" sz="36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endParaRPr>
          </a:p>
        </p:txBody>
      </p:sp>
      <p:sp>
        <p:nvSpPr>
          <p:cNvPr id="9" name="TextBox 8">
            <a:extLst>
              <a:ext uri="{FF2B5EF4-FFF2-40B4-BE49-F238E27FC236}">
                <a16:creationId xmlns:a16="http://schemas.microsoft.com/office/drawing/2014/main" id="{606BB576-6CBD-4A0A-ABD5-E69454F90801}"/>
              </a:ext>
            </a:extLst>
          </p:cNvPr>
          <p:cNvSpPr txBox="1"/>
          <p:nvPr/>
        </p:nvSpPr>
        <p:spPr>
          <a:xfrm>
            <a:off x="1099334" y="2686876"/>
            <a:ext cx="10314108" cy="834626"/>
          </a:xfrm>
          <a:custGeom>
            <a:avLst/>
            <a:gdLst>
              <a:gd name="connsiteX0" fmla="*/ 0 w 10314108"/>
              <a:gd name="connsiteY0" fmla="*/ 139107 h 834626"/>
              <a:gd name="connsiteX1" fmla="*/ 139107 w 10314108"/>
              <a:gd name="connsiteY1" fmla="*/ 0 h 834626"/>
              <a:gd name="connsiteX2" fmla="*/ 10175001 w 10314108"/>
              <a:gd name="connsiteY2" fmla="*/ 0 h 834626"/>
              <a:gd name="connsiteX3" fmla="*/ 10314108 w 10314108"/>
              <a:gd name="connsiteY3" fmla="*/ 139107 h 834626"/>
              <a:gd name="connsiteX4" fmla="*/ 10314108 w 10314108"/>
              <a:gd name="connsiteY4" fmla="*/ 695519 h 834626"/>
              <a:gd name="connsiteX5" fmla="*/ 10175001 w 10314108"/>
              <a:gd name="connsiteY5" fmla="*/ 834626 h 834626"/>
              <a:gd name="connsiteX6" fmla="*/ 139107 w 10314108"/>
              <a:gd name="connsiteY6" fmla="*/ 834626 h 834626"/>
              <a:gd name="connsiteX7" fmla="*/ 0 w 10314108"/>
              <a:gd name="connsiteY7" fmla="*/ 695519 h 834626"/>
              <a:gd name="connsiteX8" fmla="*/ 0 w 10314108"/>
              <a:gd name="connsiteY8" fmla="*/ 139107 h 83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14108" h="834626" fill="none" extrusionOk="0">
                <a:moveTo>
                  <a:pt x="0" y="139107"/>
                </a:moveTo>
                <a:cubicBezTo>
                  <a:pt x="-621" y="65481"/>
                  <a:pt x="73414" y="954"/>
                  <a:pt x="139107" y="0"/>
                </a:cubicBezTo>
                <a:cubicBezTo>
                  <a:pt x="2717552" y="149005"/>
                  <a:pt x="6657355" y="124578"/>
                  <a:pt x="10175001" y="0"/>
                </a:cubicBezTo>
                <a:cubicBezTo>
                  <a:pt x="10245248" y="3620"/>
                  <a:pt x="10327547" y="59228"/>
                  <a:pt x="10314108" y="139107"/>
                </a:cubicBezTo>
                <a:cubicBezTo>
                  <a:pt x="10348752" y="236013"/>
                  <a:pt x="10363291" y="518542"/>
                  <a:pt x="10314108" y="695519"/>
                </a:cubicBezTo>
                <a:cubicBezTo>
                  <a:pt x="10314763" y="786337"/>
                  <a:pt x="10258483" y="837244"/>
                  <a:pt x="10175001" y="834626"/>
                </a:cubicBezTo>
                <a:cubicBezTo>
                  <a:pt x="8894716" y="804741"/>
                  <a:pt x="3570825" y="777111"/>
                  <a:pt x="139107" y="834626"/>
                </a:cubicBezTo>
                <a:cubicBezTo>
                  <a:pt x="64220" y="837052"/>
                  <a:pt x="5281" y="759834"/>
                  <a:pt x="0" y="695519"/>
                </a:cubicBezTo>
                <a:cubicBezTo>
                  <a:pt x="-29427" y="608181"/>
                  <a:pt x="4112" y="253892"/>
                  <a:pt x="0" y="139107"/>
                </a:cubicBezTo>
                <a:close/>
              </a:path>
              <a:path w="10314108" h="834626" stroke="0" extrusionOk="0">
                <a:moveTo>
                  <a:pt x="0" y="139107"/>
                </a:moveTo>
                <a:cubicBezTo>
                  <a:pt x="-1265" y="67299"/>
                  <a:pt x="68161" y="7311"/>
                  <a:pt x="139107" y="0"/>
                </a:cubicBezTo>
                <a:cubicBezTo>
                  <a:pt x="4986395" y="58716"/>
                  <a:pt x="9013447" y="104861"/>
                  <a:pt x="10175001" y="0"/>
                </a:cubicBezTo>
                <a:cubicBezTo>
                  <a:pt x="10250150" y="5278"/>
                  <a:pt x="10303484" y="68278"/>
                  <a:pt x="10314108" y="139107"/>
                </a:cubicBezTo>
                <a:cubicBezTo>
                  <a:pt x="10279873" y="281679"/>
                  <a:pt x="10307120" y="452715"/>
                  <a:pt x="10314108" y="695519"/>
                </a:cubicBezTo>
                <a:cubicBezTo>
                  <a:pt x="10311195" y="771826"/>
                  <a:pt x="10254728" y="835895"/>
                  <a:pt x="10175001" y="834626"/>
                </a:cubicBezTo>
                <a:cubicBezTo>
                  <a:pt x="8283852" y="973999"/>
                  <a:pt x="2975113" y="720206"/>
                  <a:pt x="139107" y="834626"/>
                </a:cubicBezTo>
                <a:cubicBezTo>
                  <a:pt x="62927" y="837038"/>
                  <a:pt x="5288" y="773400"/>
                  <a:pt x="0" y="695519"/>
                </a:cubicBezTo>
                <a:cubicBezTo>
                  <a:pt x="26701" y="511219"/>
                  <a:pt x="15762" y="313155"/>
                  <a:pt x="0" y="139107"/>
                </a:cubicBezTo>
                <a:close/>
              </a:path>
            </a:pathLst>
          </a:custGeom>
          <a:solidFill>
            <a:srgbClr val="FFFFB9"/>
          </a:solidFill>
          <a:ln w="38100">
            <a:solidFill>
              <a:srgbClr val="002060"/>
            </a:solidFill>
            <a:prstDash val="solid"/>
            <a:extLst>
              <a:ext uri="{C807C97D-BFC1-408E-A445-0C87EB9F89A2}">
                <ask:lineSketchStyleProps xmlns:ask="http://schemas.microsoft.com/office/drawing/2018/sketchyshapes" sd="1324216099">
                  <a:prstGeom prst="roundRect">
                    <a:avLst/>
                  </a:prstGeom>
                  <ask:type>
                    <ask:lineSketchCurved/>
                  </ask:type>
                </ask:lineSketchStyleProps>
              </a:ext>
            </a:extLst>
          </a:ln>
        </p:spPr>
        <p:txBody>
          <a:bodyPr wrap="square" rtlCol="0">
            <a:spAutoFit/>
          </a:bodyPr>
          <a:lstStyle/>
          <a:p>
            <a:pPr marL="233362" lvl="0" algn="just">
              <a:lnSpc>
                <a:spcPct val="130000"/>
              </a:lnSpc>
              <a:defRPr/>
            </a:pPr>
            <a:r>
              <a:rPr lang="vi-VN" sz="3600" b="1" dirty="0">
                <a:solidFill>
                  <a:srgbClr val="FF0000"/>
                </a:solidFill>
                <a:latin typeface="Calibri" panose="020F0502020204030204" pitchFamily="34" charset="0"/>
                <a:cs typeface="Calibri" panose="020F0502020204030204" pitchFamily="34" charset="0"/>
              </a:rPr>
              <a:t>Số 55 712 làm tròn đến hàng chục nghìn là: 60 000</a:t>
            </a:r>
            <a:endParaRPr kumimoji="0" lang="vi-VN" sz="36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endParaRPr>
          </a:p>
        </p:txBody>
      </p:sp>
      <p:sp>
        <p:nvSpPr>
          <p:cNvPr id="10" name="TextBox 9">
            <a:extLst>
              <a:ext uri="{FF2B5EF4-FFF2-40B4-BE49-F238E27FC236}">
                <a16:creationId xmlns:a16="http://schemas.microsoft.com/office/drawing/2014/main" id="{40D64F34-9661-42C3-8DD6-66A714146CA6}"/>
              </a:ext>
            </a:extLst>
          </p:cNvPr>
          <p:cNvSpPr txBox="1"/>
          <p:nvPr/>
        </p:nvSpPr>
        <p:spPr>
          <a:xfrm>
            <a:off x="1160979" y="3991694"/>
            <a:ext cx="10314108" cy="834626"/>
          </a:xfrm>
          <a:custGeom>
            <a:avLst/>
            <a:gdLst>
              <a:gd name="connsiteX0" fmla="*/ 0 w 10314108"/>
              <a:gd name="connsiteY0" fmla="*/ 139107 h 834626"/>
              <a:gd name="connsiteX1" fmla="*/ 139107 w 10314108"/>
              <a:gd name="connsiteY1" fmla="*/ 0 h 834626"/>
              <a:gd name="connsiteX2" fmla="*/ 10175001 w 10314108"/>
              <a:gd name="connsiteY2" fmla="*/ 0 h 834626"/>
              <a:gd name="connsiteX3" fmla="*/ 10314108 w 10314108"/>
              <a:gd name="connsiteY3" fmla="*/ 139107 h 834626"/>
              <a:gd name="connsiteX4" fmla="*/ 10314108 w 10314108"/>
              <a:gd name="connsiteY4" fmla="*/ 695519 h 834626"/>
              <a:gd name="connsiteX5" fmla="*/ 10175001 w 10314108"/>
              <a:gd name="connsiteY5" fmla="*/ 834626 h 834626"/>
              <a:gd name="connsiteX6" fmla="*/ 139107 w 10314108"/>
              <a:gd name="connsiteY6" fmla="*/ 834626 h 834626"/>
              <a:gd name="connsiteX7" fmla="*/ 0 w 10314108"/>
              <a:gd name="connsiteY7" fmla="*/ 695519 h 834626"/>
              <a:gd name="connsiteX8" fmla="*/ 0 w 10314108"/>
              <a:gd name="connsiteY8" fmla="*/ 139107 h 83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14108" h="834626" fill="none" extrusionOk="0">
                <a:moveTo>
                  <a:pt x="0" y="139107"/>
                </a:moveTo>
                <a:cubicBezTo>
                  <a:pt x="-621" y="65481"/>
                  <a:pt x="73414" y="954"/>
                  <a:pt x="139107" y="0"/>
                </a:cubicBezTo>
                <a:cubicBezTo>
                  <a:pt x="2717552" y="149005"/>
                  <a:pt x="6657355" y="124578"/>
                  <a:pt x="10175001" y="0"/>
                </a:cubicBezTo>
                <a:cubicBezTo>
                  <a:pt x="10245248" y="3620"/>
                  <a:pt x="10327547" y="59228"/>
                  <a:pt x="10314108" y="139107"/>
                </a:cubicBezTo>
                <a:cubicBezTo>
                  <a:pt x="10348752" y="236013"/>
                  <a:pt x="10363291" y="518542"/>
                  <a:pt x="10314108" y="695519"/>
                </a:cubicBezTo>
                <a:cubicBezTo>
                  <a:pt x="10314763" y="786337"/>
                  <a:pt x="10258483" y="837244"/>
                  <a:pt x="10175001" y="834626"/>
                </a:cubicBezTo>
                <a:cubicBezTo>
                  <a:pt x="8894716" y="804741"/>
                  <a:pt x="3570825" y="777111"/>
                  <a:pt x="139107" y="834626"/>
                </a:cubicBezTo>
                <a:cubicBezTo>
                  <a:pt x="64220" y="837052"/>
                  <a:pt x="5281" y="759834"/>
                  <a:pt x="0" y="695519"/>
                </a:cubicBezTo>
                <a:cubicBezTo>
                  <a:pt x="-29427" y="608181"/>
                  <a:pt x="4112" y="253892"/>
                  <a:pt x="0" y="139107"/>
                </a:cubicBezTo>
                <a:close/>
              </a:path>
              <a:path w="10314108" h="834626" stroke="0" extrusionOk="0">
                <a:moveTo>
                  <a:pt x="0" y="139107"/>
                </a:moveTo>
                <a:cubicBezTo>
                  <a:pt x="-1265" y="67299"/>
                  <a:pt x="68161" y="7311"/>
                  <a:pt x="139107" y="0"/>
                </a:cubicBezTo>
                <a:cubicBezTo>
                  <a:pt x="4986395" y="58716"/>
                  <a:pt x="9013447" y="104861"/>
                  <a:pt x="10175001" y="0"/>
                </a:cubicBezTo>
                <a:cubicBezTo>
                  <a:pt x="10250150" y="5278"/>
                  <a:pt x="10303484" y="68278"/>
                  <a:pt x="10314108" y="139107"/>
                </a:cubicBezTo>
                <a:cubicBezTo>
                  <a:pt x="10279873" y="281679"/>
                  <a:pt x="10307120" y="452715"/>
                  <a:pt x="10314108" y="695519"/>
                </a:cubicBezTo>
                <a:cubicBezTo>
                  <a:pt x="10311195" y="771826"/>
                  <a:pt x="10254728" y="835895"/>
                  <a:pt x="10175001" y="834626"/>
                </a:cubicBezTo>
                <a:cubicBezTo>
                  <a:pt x="8283852" y="973999"/>
                  <a:pt x="2975113" y="720206"/>
                  <a:pt x="139107" y="834626"/>
                </a:cubicBezTo>
                <a:cubicBezTo>
                  <a:pt x="62927" y="837038"/>
                  <a:pt x="5288" y="773400"/>
                  <a:pt x="0" y="695519"/>
                </a:cubicBezTo>
                <a:cubicBezTo>
                  <a:pt x="26701" y="511219"/>
                  <a:pt x="15762" y="313155"/>
                  <a:pt x="0" y="139107"/>
                </a:cubicBezTo>
                <a:close/>
              </a:path>
            </a:pathLst>
          </a:custGeom>
          <a:solidFill>
            <a:srgbClr val="FFFFB9"/>
          </a:solidFill>
          <a:ln w="38100">
            <a:solidFill>
              <a:srgbClr val="002060"/>
            </a:solidFill>
            <a:prstDash val="solid"/>
            <a:extLst>
              <a:ext uri="{C807C97D-BFC1-408E-A445-0C87EB9F89A2}">
                <ask:lineSketchStyleProps xmlns:ask="http://schemas.microsoft.com/office/drawing/2018/sketchyshapes" sd="1324216099">
                  <a:prstGeom prst="roundRect">
                    <a:avLst/>
                  </a:prstGeom>
                  <ask:type>
                    <ask:lineSketchCurved/>
                  </ask:type>
                </ask:lineSketchStyleProps>
              </a:ext>
            </a:extLst>
          </a:ln>
        </p:spPr>
        <p:txBody>
          <a:bodyPr wrap="square" rtlCol="0">
            <a:spAutoFit/>
          </a:bodyPr>
          <a:lstStyle/>
          <a:p>
            <a:pPr marL="233362" lvl="0" algn="just">
              <a:lnSpc>
                <a:spcPct val="130000"/>
              </a:lnSpc>
              <a:defRPr/>
            </a:pPr>
            <a:r>
              <a:rPr lang="vi-VN" sz="3600" b="1" dirty="0">
                <a:solidFill>
                  <a:srgbClr val="FF0000"/>
                </a:solidFill>
                <a:latin typeface="Calibri" panose="020F0502020204030204" pitchFamily="34" charset="0"/>
                <a:cs typeface="Calibri" panose="020F0502020204030204" pitchFamily="34" charset="0"/>
              </a:rPr>
              <a:t>Số 46 000 làm tròn đến hàng chục nghìn là: 50 000</a:t>
            </a:r>
            <a:endParaRPr kumimoji="0" lang="vi-VN" sz="36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31199439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1" nodeType="withEffect">
                                  <p:stCondLst>
                                    <p:cond delay="0"/>
                                  </p:stCondLst>
                                  <p:iterate type="lt">
                                    <p:tmPct val="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34" presetClass="emph" presetSubtype="0" fill="hold" grpId="0" nodeType="afterEffect">
                                  <p:stCondLst>
                                    <p:cond delay="0"/>
                                  </p:stCondLst>
                                  <p:iterate type="lt">
                                    <p:tmPct val="10000"/>
                                  </p:iterate>
                                  <p:childTnLst>
                                    <p:animMotion origin="layout" path="M 4.16667E-6 3.7037E-6 L 4.16667E-6 -0.07223 " pathEditMode="relative" rAng="0" ptsTypes="AA">
                                      <p:cBhvr>
                                        <p:cTn id="17" dur="250" accel="50000" decel="50000" autoRev="1" fill="hold">
                                          <p:stCondLst>
                                            <p:cond delay="0"/>
                                          </p:stCondLst>
                                        </p:cTn>
                                        <p:tgtEl>
                                          <p:spTgt spid="4"/>
                                        </p:tgtEl>
                                        <p:attrNameLst>
                                          <p:attrName>ppt_x</p:attrName>
                                          <p:attrName>ppt_y</p:attrName>
                                        </p:attrNameLst>
                                      </p:cBhvr>
                                      <p:rCtr x="0" y="-3611"/>
                                    </p:animMotion>
                                    <p:animRot by="1500000">
                                      <p:cBhvr>
                                        <p:cTn id="18" dur="125" fill="hold">
                                          <p:stCondLst>
                                            <p:cond delay="0"/>
                                          </p:stCondLst>
                                        </p:cTn>
                                        <p:tgtEl>
                                          <p:spTgt spid="4"/>
                                        </p:tgtEl>
                                        <p:attrNameLst>
                                          <p:attrName>r</p:attrName>
                                        </p:attrNameLst>
                                      </p:cBhvr>
                                    </p:animRot>
                                    <p:animRot by="-1500000">
                                      <p:cBhvr>
                                        <p:cTn id="19" dur="125" fill="hold">
                                          <p:stCondLst>
                                            <p:cond delay="125"/>
                                          </p:stCondLst>
                                        </p:cTn>
                                        <p:tgtEl>
                                          <p:spTgt spid="4"/>
                                        </p:tgtEl>
                                        <p:attrNameLst>
                                          <p:attrName>r</p:attrName>
                                        </p:attrNameLst>
                                      </p:cBhvr>
                                    </p:animRot>
                                    <p:animRot by="-1500000">
                                      <p:cBhvr>
                                        <p:cTn id="20" dur="125" fill="hold">
                                          <p:stCondLst>
                                            <p:cond delay="250"/>
                                          </p:stCondLst>
                                        </p:cTn>
                                        <p:tgtEl>
                                          <p:spTgt spid="4"/>
                                        </p:tgtEl>
                                        <p:attrNameLst>
                                          <p:attrName>r</p:attrName>
                                        </p:attrNameLst>
                                      </p:cBhvr>
                                    </p:animRot>
                                    <p:animRot by="1500000">
                                      <p:cBhvr>
                                        <p:cTn id="21" dur="125" fill="hold">
                                          <p:stCondLst>
                                            <p:cond delay="375"/>
                                          </p:stCondLst>
                                        </p:cTn>
                                        <p:tgtEl>
                                          <p:spTgt spid="4"/>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down)">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Effect transition="in" filter="wipe(down)">
                                      <p:cBhvr>
                                        <p:cTn id="31" dur="500"/>
                                        <p:tgtEl>
                                          <p:spTgt spid="9">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10">
                                            <p:txEl>
                                              <p:pRg st="0" end="0"/>
                                            </p:txEl>
                                          </p:spTgt>
                                        </p:tgtEl>
                                        <p:attrNameLst>
                                          <p:attrName>style.visibility</p:attrName>
                                        </p:attrNameLst>
                                      </p:cBhvr>
                                      <p:to>
                                        <p:strVal val="visible"/>
                                      </p:to>
                                    </p:set>
                                    <p:animEffect transition="in" filter="wipe(down)">
                                      <p:cBhvr>
                                        <p:cTn id="36"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osceles Triangle 2">
            <a:extLst>
              <a:ext uri="{FF2B5EF4-FFF2-40B4-BE49-F238E27FC236}">
                <a16:creationId xmlns:a16="http://schemas.microsoft.com/office/drawing/2014/main" id="{59DF3C42-8536-4370-936E-C3010B593CD7}"/>
              </a:ext>
            </a:extLst>
          </p:cNvPr>
          <p:cNvSpPr/>
          <p:nvPr/>
        </p:nvSpPr>
        <p:spPr>
          <a:xfrm>
            <a:off x="171285" y="514148"/>
            <a:ext cx="836023" cy="705394"/>
          </a:xfrm>
          <a:prstGeom prst="triangle">
            <a:avLst/>
          </a:prstGeom>
          <a:solidFill>
            <a:srgbClr val="66CCFF"/>
          </a:solidFill>
        </p:spPr>
        <p:style>
          <a:lnRef idx="2">
            <a:schemeClr val="accent1">
              <a:shade val="50000"/>
            </a:schemeClr>
          </a:lnRef>
          <a:fillRef idx="1">
            <a:schemeClr val="accent1"/>
          </a:fillRef>
          <a:effectRef idx="0">
            <a:schemeClr val="accent1"/>
          </a:effectRef>
          <a:fontRef idx="minor">
            <a:schemeClr val="lt1"/>
          </a:fontRef>
        </p:style>
        <p:txBody>
          <a:bodyPr tIns="0" bIns="18288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rPr>
              <a:t>2</a:t>
            </a:r>
            <a:endParaRPr kumimoji="0" lang="en-US" sz="44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4" name="TextBox 3">
            <a:extLst>
              <a:ext uri="{FF2B5EF4-FFF2-40B4-BE49-F238E27FC236}">
                <a16:creationId xmlns:a16="http://schemas.microsoft.com/office/drawing/2014/main" id="{D01F59C0-6269-4A15-B269-FF053902F727}"/>
              </a:ext>
            </a:extLst>
          </p:cNvPr>
          <p:cNvSpPr txBox="1"/>
          <p:nvPr/>
        </p:nvSpPr>
        <p:spPr>
          <a:xfrm>
            <a:off x="1017143" y="548641"/>
            <a:ext cx="11054992" cy="1754326"/>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Một gia đình thu hoạch được 13 787 kg cà phê. Hỏi nếu làm tròn số đến hàng nghìn, ta nói gia đình đó thu hoạch được khoảng bao nhiêu ki-lô-gam cà phê?</a:t>
            </a:r>
            <a:endParaRPr kumimoji="0" lang="en-US" sz="36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DF587BE1-6C26-4FA0-A2B6-9533777CB91C}"/>
              </a:ext>
            </a:extLst>
          </p:cNvPr>
          <p:cNvSpPr txBox="1"/>
          <p:nvPr/>
        </p:nvSpPr>
        <p:spPr>
          <a:xfrm>
            <a:off x="3442806" y="2995773"/>
            <a:ext cx="184785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rPr>
              <a:t>13 787</a:t>
            </a:r>
          </a:p>
        </p:txBody>
      </p:sp>
      <p:cxnSp>
        <p:nvCxnSpPr>
          <p:cNvPr id="14" name="Straight Arrow Connector 13">
            <a:extLst>
              <a:ext uri="{FF2B5EF4-FFF2-40B4-BE49-F238E27FC236}">
                <a16:creationId xmlns:a16="http://schemas.microsoft.com/office/drawing/2014/main" id="{88EEDEE1-62B1-42B9-BC9D-DE7A1796BD62}"/>
              </a:ext>
            </a:extLst>
          </p:cNvPr>
          <p:cNvCxnSpPr>
            <a:cxnSpLocks/>
          </p:cNvCxnSpPr>
          <p:nvPr/>
        </p:nvCxnSpPr>
        <p:spPr>
          <a:xfrm>
            <a:off x="4709631" y="3291048"/>
            <a:ext cx="2514600" cy="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E72AF186-78A3-4CF3-BAD9-1D51B384170F}"/>
              </a:ext>
            </a:extLst>
          </p:cNvPr>
          <p:cNvSpPr txBox="1"/>
          <p:nvPr/>
        </p:nvSpPr>
        <p:spPr>
          <a:xfrm>
            <a:off x="4995381" y="2738598"/>
            <a:ext cx="184785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Calibri" panose="020F0502020204030204"/>
                <a:ea typeface="+mn-ea"/>
                <a:cs typeface="+mn-cs"/>
              </a:rPr>
              <a:t>vì</a:t>
            </a:r>
            <a:r>
              <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rPr>
              <a:t> 7 &gt; 5</a:t>
            </a:r>
          </a:p>
        </p:txBody>
      </p:sp>
      <p:sp>
        <p:nvSpPr>
          <p:cNvPr id="16" name="TextBox 15">
            <a:extLst>
              <a:ext uri="{FF2B5EF4-FFF2-40B4-BE49-F238E27FC236}">
                <a16:creationId xmlns:a16="http://schemas.microsoft.com/office/drawing/2014/main" id="{E4AE5DC5-684B-4773-93ED-4893993982A6}"/>
              </a:ext>
            </a:extLst>
          </p:cNvPr>
          <p:cNvSpPr txBox="1"/>
          <p:nvPr/>
        </p:nvSpPr>
        <p:spPr>
          <a:xfrm>
            <a:off x="4652480" y="3271998"/>
            <a:ext cx="282892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Calibri" panose="020F0502020204030204"/>
                <a:ea typeface="+mn-ea"/>
                <a:cs typeface="+mn-cs"/>
              </a:rPr>
              <a:t>làm</a:t>
            </a:r>
            <a:r>
              <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srgbClr val="FF0000"/>
                </a:solidFill>
                <a:effectLst/>
                <a:uLnTx/>
                <a:uFillTx/>
                <a:latin typeface="Calibri" panose="020F0502020204030204"/>
                <a:ea typeface="+mn-ea"/>
                <a:cs typeface="+mn-cs"/>
              </a:rPr>
              <a:t>tròn</a:t>
            </a:r>
            <a:r>
              <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srgbClr val="FF0000"/>
                </a:solidFill>
                <a:effectLst/>
                <a:uLnTx/>
                <a:uFillTx/>
                <a:latin typeface="Calibri" panose="020F0502020204030204"/>
                <a:ea typeface="+mn-ea"/>
                <a:cs typeface="+mn-cs"/>
              </a:rPr>
              <a:t>lên</a:t>
            </a:r>
            <a:endPar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84FBC091-EBCF-4E4A-B553-4D40E36D1C40}"/>
              </a:ext>
            </a:extLst>
          </p:cNvPr>
          <p:cNvSpPr txBox="1"/>
          <p:nvPr/>
        </p:nvSpPr>
        <p:spPr>
          <a:xfrm>
            <a:off x="7338531" y="3043398"/>
            <a:ext cx="184785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rPr>
              <a:t>14 000</a:t>
            </a:r>
          </a:p>
        </p:txBody>
      </p:sp>
      <p:sp>
        <p:nvSpPr>
          <p:cNvPr id="18" name="TextBox 17">
            <a:extLst>
              <a:ext uri="{FF2B5EF4-FFF2-40B4-BE49-F238E27FC236}">
                <a16:creationId xmlns:a16="http://schemas.microsoft.com/office/drawing/2014/main" id="{604CC231-EFD4-4505-8648-14CCEF0DF040}"/>
              </a:ext>
            </a:extLst>
          </p:cNvPr>
          <p:cNvSpPr txBox="1"/>
          <p:nvPr/>
        </p:nvSpPr>
        <p:spPr>
          <a:xfrm>
            <a:off x="1397285" y="3904180"/>
            <a:ext cx="10304980" cy="1200329"/>
          </a:xfrm>
          <a:prstGeom prst="rect">
            <a:avLst/>
          </a:prstGeom>
          <a:noFill/>
        </p:spPr>
        <p:txBody>
          <a:bodyPr wrap="square" rtlCol="0">
            <a:spAutoFit/>
          </a:bodyPr>
          <a:lstStyle/>
          <a:p>
            <a:r>
              <a:rPr lang="vi-VN" sz="3600" b="1" dirty="0">
                <a:solidFill>
                  <a:srgbClr val="0070C0"/>
                </a:solidFill>
                <a:latin typeface="Calibri" panose="020F0502020204030204" pitchFamily="34" charset="0"/>
                <a:cs typeface="Calibri" panose="020F0502020204030204" pitchFamily="34" charset="0"/>
              </a:rPr>
              <a:t>Vậy nếu làm tròn số đến hàng nghìn, ta nói gia đình đó thu hoạch được khoảng 14 000 ki-lô-gam cà phê</a:t>
            </a:r>
            <a:endParaRPr lang="en-US" sz="3600" b="1" dirty="0">
              <a:solidFill>
                <a:srgbClr val="0070C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91434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Effect transition="in" filter="fade">
                                      <p:cBhvr>
                                        <p:cTn id="17" dur="500"/>
                                        <p:tgtEl>
                                          <p:spTgt spid="1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
                                            <p:txEl>
                                              <p:pRg st="0" end="0"/>
                                            </p:txEl>
                                          </p:spTgt>
                                        </p:tgtEl>
                                        <p:attrNameLst>
                                          <p:attrName>style.visibility</p:attrName>
                                        </p:attrNameLst>
                                      </p:cBhvr>
                                      <p:to>
                                        <p:strVal val="visible"/>
                                      </p:to>
                                    </p:set>
                                    <p:animEffect transition="in" filter="fade">
                                      <p:cBhvr>
                                        <p:cTn id="22" dur="500"/>
                                        <p:tgtEl>
                                          <p:spTgt spid="1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
                                            <p:txEl>
                                              <p:pRg st="0" end="0"/>
                                            </p:txEl>
                                          </p:spTgt>
                                        </p:tgtEl>
                                        <p:attrNameLst>
                                          <p:attrName>style.visibility</p:attrName>
                                        </p:attrNameLst>
                                      </p:cBhvr>
                                      <p:to>
                                        <p:strVal val="visible"/>
                                      </p:to>
                                    </p:set>
                                    <p:animEffect transition="in" filter="fade">
                                      <p:cBhvr>
                                        <p:cTn id="27" dur="500"/>
                                        <p:tgtEl>
                                          <p:spTgt spid="1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17" name="Picture 7">
            <a:extLst>
              <a:ext uri="{FF2B5EF4-FFF2-40B4-BE49-F238E27FC236}">
                <a16:creationId xmlns:a16="http://schemas.microsoft.com/office/drawing/2014/main" id="{C6FEA42E-0DDE-443D-BB40-681E0FD2EA0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415480" y="1844824"/>
            <a:ext cx="3816424" cy="4727552"/>
          </a:xfrm>
          <a:prstGeom prst="rect">
            <a:avLst/>
          </a:prstGeom>
        </p:spPr>
      </p:pic>
      <p:pic>
        <p:nvPicPr>
          <p:cNvPr id="4" name="Picture 3" descr="A pink and purple text&#10;&#10;AI-generated content may be incorrect.">
            <a:extLst>
              <a:ext uri="{FF2B5EF4-FFF2-40B4-BE49-F238E27FC236}">
                <a16:creationId xmlns:a16="http://schemas.microsoft.com/office/drawing/2014/main" id="{12F09DC1-F205-8F56-B7DE-893F76EE97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7082" y="1922390"/>
            <a:ext cx="6008568" cy="4109861"/>
          </a:xfrm>
          <a:prstGeom prst="rect">
            <a:avLst/>
          </a:prstGeom>
        </p:spPr>
      </p:pic>
    </p:spTree>
    <p:extLst>
      <p:ext uri="{BB962C8B-B14F-4D97-AF65-F5344CB8AC3E}">
        <p14:creationId xmlns:p14="http://schemas.microsoft.com/office/powerpoint/2010/main" val="29980079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osceles Triangle 2">
            <a:extLst>
              <a:ext uri="{FF2B5EF4-FFF2-40B4-BE49-F238E27FC236}">
                <a16:creationId xmlns:a16="http://schemas.microsoft.com/office/drawing/2014/main" id="{59DF3C42-8536-4370-936E-C3010B593CD7}"/>
              </a:ext>
            </a:extLst>
          </p:cNvPr>
          <p:cNvSpPr/>
          <p:nvPr/>
        </p:nvSpPr>
        <p:spPr>
          <a:xfrm>
            <a:off x="171285" y="514148"/>
            <a:ext cx="836023" cy="705394"/>
          </a:xfrm>
          <a:prstGeom prst="triangle">
            <a:avLst/>
          </a:prstGeom>
          <a:solidFill>
            <a:srgbClr val="66CCFF"/>
          </a:solidFill>
        </p:spPr>
        <p:style>
          <a:lnRef idx="2">
            <a:schemeClr val="accent1">
              <a:shade val="50000"/>
            </a:schemeClr>
          </a:lnRef>
          <a:fillRef idx="1">
            <a:schemeClr val="accent1"/>
          </a:fillRef>
          <a:effectRef idx="0">
            <a:schemeClr val="accent1"/>
          </a:effectRef>
          <a:fontRef idx="minor">
            <a:schemeClr val="lt1"/>
          </a:fontRef>
        </p:style>
        <p:txBody>
          <a:bodyPr tIns="0" bIns="18288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1</a:t>
            </a:r>
          </a:p>
        </p:txBody>
      </p:sp>
      <p:sp>
        <p:nvSpPr>
          <p:cNvPr id="4" name="TextBox 3">
            <a:extLst>
              <a:ext uri="{FF2B5EF4-FFF2-40B4-BE49-F238E27FC236}">
                <a16:creationId xmlns:a16="http://schemas.microsoft.com/office/drawing/2014/main" id="{D01F59C0-6269-4A15-B269-FF053902F727}"/>
              </a:ext>
            </a:extLst>
          </p:cNvPr>
          <p:cNvSpPr txBox="1"/>
          <p:nvPr/>
        </p:nvSpPr>
        <p:spPr>
          <a:xfrm>
            <a:off x="1017143" y="548641"/>
            <a:ext cx="11054992"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Số dân của một huyện là 71 839. Trong bài báo cáo, cô phóng viên đã làm tròn số dân của huyện đó đến hàng chục nghìn. Hỏi số dân đã làm tròn đến hàng chục nghìn là số nào?</a:t>
            </a:r>
            <a:endPar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5" name="TextBox 4">
            <a:extLst>
              <a:ext uri="{FF2B5EF4-FFF2-40B4-BE49-F238E27FC236}">
                <a16:creationId xmlns:a16="http://schemas.microsoft.com/office/drawing/2014/main" id="{C4BA9DEA-FA17-473D-91E6-174AA246956C}"/>
              </a:ext>
            </a:extLst>
          </p:cNvPr>
          <p:cNvSpPr txBox="1"/>
          <p:nvPr/>
        </p:nvSpPr>
        <p:spPr>
          <a:xfrm>
            <a:off x="349322" y="2517167"/>
            <a:ext cx="11424863" cy="646331"/>
          </a:xfrm>
          <a:prstGeom prst="rect">
            <a:avLst/>
          </a:prstGeom>
          <a:noFill/>
        </p:spPr>
        <p:txBody>
          <a:bodyPr wrap="square" rtlCol="0">
            <a:spAutoFit/>
          </a:bodyPr>
          <a:lstStyle/>
          <a:p>
            <a:r>
              <a:rPr lang="en-US" sz="3600" dirty="0">
                <a:solidFill>
                  <a:srgbClr val="FF0000"/>
                </a:solidFill>
              </a:rPr>
              <a:t>A. </a:t>
            </a:r>
            <a:r>
              <a:rPr lang="en-US" sz="3600" dirty="0"/>
              <a:t>80 000            </a:t>
            </a:r>
            <a:r>
              <a:rPr lang="en-US" sz="3600" dirty="0">
                <a:solidFill>
                  <a:srgbClr val="FF0000"/>
                </a:solidFill>
              </a:rPr>
              <a:t>B. </a:t>
            </a:r>
            <a:r>
              <a:rPr lang="en-US" sz="3600" dirty="0"/>
              <a:t>75 000            </a:t>
            </a:r>
            <a:r>
              <a:rPr lang="en-US" sz="3600" dirty="0">
                <a:solidFill>
                  <a:srgbClr val="FF0000"/>
                </a:solidFill>
              </a:rPr>
              <a:t> C. </a:t>
            </a:r>
            <a:r>
              <a:rPr lang="en-US" sz="3600" dirty="0"/>
              <a:t>70 000               </a:t>
            </a:r>
            <a:r>
              <a:rPr lang="en-US" sz="3600" dirty="0">
                <a:solidFill>
                  <a:srgbClr val="FF0000"/>
                </a:solidFill>
              </a:rPr>
              <a:t>D. </a:t>
            </a:r>
            <a:r>
              <a:rPr lang="en-US" sz="3600" dirty="0"/>
              <a:t>72 000 </a:t>
            </a:r>
          </a:p>
        </p:txBody>
      </p:sp>
      <p:sp>
        <p:nvSpPr>
          <p:cNvPr id="12" name="TextBox 11">
            <a:extLst>
              <a:ext uri="{FF2B5EF4-FFF2-40B4-BE49-F238E27FC236}">
                <a16:creationId xmlns:a16="http://schemas.microsoft.com/office/drawing/2014/main" id="{FDF5C4A2-2B7C-4383-AF9E-77362A8DC259}"/>
              </a:ext>
            </a:extLst>
          </p:cNvPr>
          <p:cNvSpPr txBox="1"/>
          <p:nvPr/>
        </p:nvSpPr>
        <p:spPr>
          <a:xfrm>
            <a:off x="3319516" y="3776609"/>
            <a:ext cx="184785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rPr>
              <a:t>71 839</a:t>
            </a:r>
          </a:p>
        </p:txBody>
      </p:sp>
      <p:cxnSp>
        <p:nvCxnSpPr>
          <p:cNvPr id="19" name="Straight Arrow Connector 18">
            <a:extLst>
              <a:ext uri="{FF2B5EF4-FFF2-40B4-BE49-F238E27FC236}">
                <a16:creationId xmlns:a16="http://schemas.microsoft.com/office/drawing/2014/main" id="{BFCA14A7-4261-4C9F-9A55-2E44688030BE}"/>
              </a:ext>
            </a:extLst>
          </p:cNvPr>
          <p:cNvCxnSpPr>
            <a:cxnSpLocks/>
          </p:cNvCxnSpPr>
          <p:nvPr/>
        </p:nvCxnSpPr>
        <p:spPr>
          <a:xfrm>
            <a:off x="4586341" y="4071884"/>
            <a:ext cx="2514600" cy="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B4AD9C57-3E69-486A-A311-19A5E2CCB9CB}"/>
              </a:ext>
            </a:extLst>
          </p:cNvPr>
          <p:cNvSpPr txBox="1"/>
          <p:nvPr/>
        </p:nvSpPr>
        <p:spPr>
          <a:xfrm>
            <a:off x="4872091" y="3519434"/>
            <a:ext cx="184785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Calibri" panose="020F0502020204030204"/>
                <a:ea typeface="+mn-ea"/>
                <a:cs typeface="+mn-cs"/>
              </a:rPr>
              <a:t>vì</a:t>
            </a:r>
            <a:r>
              <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rPr>
              <a:t> 1 &lt; 5</a:t>
            </a:r>
          </a:p>
        </p:txBody>
      </p:sp>
      <p:sp>
        <p:nvSpPr>
          <p:cNvPr id="21" name="TextBox 20">
            <a:extLst>
              <a:ext uri="{FF2B5EF4-FFF2-40B4-BE49-F238E27FC236}">
                <a16:creationId xmlns:a16="http://schemas.microsoft.com/office/drawing/2014/main" id="{C7B193C4-C5A7-408F-A254-6F7E0AD5E98E}"/>
              </a:ext>
            </a:extLst>
          </p:cNvPr>
          <p:cNvSpPr txBox="1"/>
          <p:nvPr/>
        </p:nvSpPr>
        <p:spPr>
          <a:xfrm>
            <a:off x="4529190" y="4052834"/>
            <a:ext cx="282892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Calibri" panose="020F0502020204030204"/>
                <a:ea typeface="+mn-ea"/>
                <a:cs typeface="+mn-cs"/>
              </a:rPr>
              <a:t>làm</a:t>
            </a:r>
            <a:r>
              <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srgbClr val="FF0000"/>
                </a:solidFill>
                <a:effectLst/>
                <a:uLnTx/>
                <a:uFillTx/>
                <a:latin typeface="Calibri" panose="020F0502020204030204"/>
                <a:ea typeface="+mn-ea"/>
                <a:cs typeface="+mn-cs"/>
              </a:rPr>
              <a:t>tròn</a:t>
            </a:r>
            <a:r>
              <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rPr>
              <a:t> </a:t>
            </a:r>
            <a:r>
              <a:rPr lang="en-US" sz="3200" b="1" dirty="0" err="1">
                <a:solidFill>
                  <a:srgbClr val="FF0000"/>
                </a:solidFill>
                <a:latin typeface="Calibri" panose="020F0502020204030204"/>
              </a:rPr>
              <a:t>xuống</a:t>
            </a:r>
            <a:endPar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52D7470C-6F0E-44DF-B89F-4049A7736BB4}"/>
              </a:ext>
            </a:extLst>
          </p:cNvPr>
          <p:cNvSpPr txBox="1"/>
          <p:nvPr/>
        </p:nvSpPr>
        <p:spPr>
          <a:xfrm>
            <a:off x="7215241" y="3824234"/>
            <a:ext cx="184785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rPr>
              <a:t>70 000</a:t>
            </a:r>
          </a:p>
        </p:txBody>
      </p:sp>
      <p:sp>
        <p:nvSpPr>
          <p:cNvPr id="6" name="Oval 5">
            <a:extLst>
              <a:ext uri="{FF2B5EF4-FFF2-40B4-BE49-F238E27FC236}">
                <a16:creationId xmlns:a16="http://schemas.microsoft.com/office/drawing/2014/main" id="{2BC8A944-B172-47F4-B969-1EB74B93A56A}"/>
              </a:ext>
            </a:extLst>
          </p:cNvPr>
          <p:cNvSpPr/>
          <p:nvPr/>
        </p:nvSpPr>
        <p:spPr>
          <a:xfrm>
            <a:off x="6339155" y="2517169"/>
            <a:ext cx="636998" cy="595901"/>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8321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fade">
                                      <p:cBhvr>
                                        <p:cTn id="12" dur="500"/>
                                        <p:tgtEl>
                                          <p:spTgt spid="1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xEl>
                                              <p:pRg st="0" end="0"/>
                                            </p:txEl>
                                          </p:spTgt>
                                        </p:tgtEl>
                                        <p:attrNameLst>
                                          <p:attrName>style.visibility</p:attrName>
                                        </p:attrNameLst>
                                      </p:cBhvr>
                                      <p:to>
                                        <p:strVal val="visible"/>
                                      </p:to>
                                    </p:set>
                                    <p:animEffect transition="in" filter="fade">
                                      <p:cBhvr>
                                        <p:cTn id="22" dur="500"/>
                                        <p:tgtEl>
                                          <p:spTgt spid="2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1">
                                            <p:txEl>
                                              <p:pRg st="0" end="0"/>
                                            </p:txEl>
                                          </p:spTgt>
                                        </p:tgtEl>
                                        <p:attrNameLst>
                                          <p:attrName>style.visibility</p:attrName>
                                        </p:attrNameLst>
                                      </p:cBhvr>
                                      <p:to>
                                        <p:strVal val="visible"/>
                                      </p:to>
                                    </p:set>
                                    <p:animEffect transition="in" filter="fade">
                                      <p:cBhvr>
                                        <p:cTn id="27" dur="500"/>
                                        <p:tgtEl>
                                          <p:spTgt spid="21">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2">
                                            <p:txEl>
                                              <p:pRg st="0" end="0"/>
                                            </p:txEl>
                                          </p:spTgt>
                                        </p:tgtEl>
                                        <p:attrNameLst>
                                          <p:attrName>style.visibility</p:attrName>
                                        </p:attrNameLst>
                                      </p:cBhvr>
                                      <p:to>
                                        <p:strVal val="visible"/>
                                      </p:to>
                                    </p:set>
                                    <p:animEffect transition="in" filter="fade">
                                      <p:cBhvr>
                                        <p:cTn id="32" dur="500"/>
                                        <p:tgtEl>
                                          <p:spTgt spid="22">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subTnLst>
                                    <p:audio>
                                      <p:cMediaNode>
                                        <p:cTn display="0" masterRel="sameClick">
                                          <p:stCondLst>
                                            <p:cond evt="begin" delay="0">
                                              <p:tn val="3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osceles Triangle 2">
            <a:extLst>
              <a:ext uri="{FF2B5EF4-FFF2-40B4-BE49-F238E27FC236}">
                <a16:creationId xmlns:a16="http://schemas.microsoft.com/office/drawing/2014/main" id="{59DF3C42-8536-4370-936E-C3010B593CD7}"/>
              </a:ext>
            </a:extLst>
          </p:cNvPr>
          <p:cNvSpPr/>
          <p:nvPr/>
        </p:nvSpPr>
        <p:spPr>
          <a:xfrm>
            <a:off x="140462" y="164827"/>
            <a:ext cx="836023" cy="705394"/>
          </a:xfrm>
          <a:prstGeom prst="triangle">
            <a:avLst/>
          </a:prstGeom>
          <a:solidFill>
            <a:srgbClr val="66CCFF"/>
          </a:solidFill>
        </p:spPr>
        <p:style>
          <a:lnRef idx="2">
            <a:schemeClr val="accent1">
              <a:shade val="50000"/>
            </a:schemeClr>
          </a:lnRef>
          <a:fillRef idx="1">
            <a:schemeClr val="accent1"/>
          </a:fillRef>
          <a:effectRef idx="0">
            <a:schemeClr val="accent1"/>
          </a:effectRef>
          <a:fontRef idx="minor">
            <a:schemeClr val="lt1"/>
          </a:fontRef>
        </p:style>
        <p:txBody>
          <a:bodyPr tIns="0" bIns="18288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2</a:t>
            </a:r>
          </a:p>
        </p:txBody>
      </p:sp>
      <p:sp>
        <p:nvSpPr>
          <p:cNvPr id="4" name="TextBox 3">
            <a:extLst>
              <a:ext uri="{FF2B5EF4-FFF2-40B4-BE49-F238E27FC236}">
                <a16:creationId xmlns:a16="http://schemas.microsoft.com/office/drawing/2014/main" id="{D01F59C0-6269-4A15-B269-FF053902F727}"/>
              </a:ext>
            </a:extLst>
          </p:cNvPr>
          <p:cNvSpPr txBox="1"/>
          <p:nvPr/>
        </p:nvSpPr>
        <p:spPr>
          <a:xfrm>
            <a:off x="986320" y="199320"/>
            <a:ext cx="11054992" cy="107721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 Một vệ tinh bay ở độ cao cách mặt đất 35 786 km. Mỗi bạn dưới đây đã làm tròn số chỉ độ cao đó đến hàng nào?</a:t>
            </a:r>
            <a:endPar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8" name="Picture 7">
            <a:extLst>
              <a:ext uri="{FF2B5EF4-FFF2-40B4-BE49-F238E27FC236}">
                <a16:creationId xmlns:a16="http://schemas.microsoft.com/office/drawing/2014/main" id="{02EDBC1F-3FD5-4463-8863-A0EC291B82AE}"/>
              </a:ext>
            </a:extLst>
          </p:cNvPr>
          <p:cNvPicPr>
            <a:picLocks noChangeAspect="1"/>
          </p:cNvPicPr>
          <p:nvPr/>
        </p:nvPicPr>
        <p:blipFill>
          <a:blip r:embed="rId2"/>
          <a:stretch>
            <a:fillRect/>
          </a:stretch>
        </p:blipFill>
        <p:spPr>
          <a:xfrm>
            <a:off x="2419244" y="1243709"/>
            <a:ext cx="6735030" cy="3153866"/>
          </a:xfrm>
          <a:prstGeom prst="rect">
            <a:avLst/>
          </a:prstGeom>
        </p:spPr>
      </p:pic>
      <p:graphicFrame>
        <p:nvGraphicFramePr>
          <p:cNvPr id="9" name="Table 8">
            <a:extLst>
              <a:ext uri="{FF2B5EF4-FFF2-40B4-BE49-F238E27FC236}">
                <a16:creationId xmlns:a16="http://schemas.microsoft.com/office/drawing/2014/main" id="{4E2917BE-0F80-4C6F-B5C3-76D4A20013B0}"/>
              </a:ext>
            </a:extLst>
          </p:cNvPr>
          <p:cNvGraphicFramePr>
            <a:graphicFrameLocks noGrp="1"/>
          </p:cNvGraphicFramePr>
          <p:nvPr>
            <p:extLst>
              <p:ext uri="{D42A27DB-BD31-4B8C-83A1-F6EECF244321}">
                <p14:modId xmlns:p14="http://schemas.microsoft.com/office/powerpoint/2010/main" val="1666103016"/>
              </p:ext>
            </p:extLst>
          </p:nvPr>
        </p:nvGraphicFramePr>
        <p:xfrm>
          <a:off x="1458930" y="4631400"/>
          <a:ext cx="9791272" cy="1779674"/>
        </p:xfrm>
        <a:graphic>
          <a:graphicData uri="http://schemas.openxmlformats.org/drawingml/2006/table">
            <a:tbl>
              <a:tblPr firstRow="1" firstCol="1" bandRow="1">
                <a:tableStyleId>{00A15C55-8517-42AA-B614-E9B94910E393}</a:tableStyleId>
              </a:tblPr>
              <a:tblGrid>
                <a:gridCol w="3165599">
                  <a:extLst>
                    <a:ext uri="{9D8B030D-6E8A-4147-A177-3AD203B41FA5}">
                      <a16:colId xmlns:a16="http://schemas.microsoft.com/office/drawing/2014/main" val="2900993948"/>
                    </a:ext>
                  </a:extLst>
                </a:gridCol>
                <a:gridCol w="3445350">
                  <a:extLst>
                    <a:ext uri="{9D8B030D-6E8A-4147-A177-3AD203B41FA5}">
                      <a16:colId xmlns:a16="http://schemas.microsoft.com/office/drawing/2014/main" val="1858083513"/>
                    </a:ext>
                  </a:extLst>
                </a:gridCol>
                <a:gridCol w="3180323">
                  <a:extLst>
                    <a:ext uri="{9D8B030D-6E8A-4147-A177-3AD203B41FA5}">
                      <a16:colId xmlns:a16="http://schemas.microsoft.com/office/drawing/2014/main" val="3473067064"/>
                    </a:ext>
                  </a:extLst>
                </a:gridCol>
              </a:tblGrid>
              <a:tr h="670118">
                <a:tc>
                  <a:txBody>
                    <a:bodyPr/>
                    <a:lstStyle/>
                    <a:p>
                      <a:pPr marL="0" marR="0" algn="ctr">
                        <a:lnSpc>
                          <a:spcPct val="120000"/>
                        </a:lnSpc>
                        <a:spcBef>
                          <a:spcPts val="0"/>
                        </a:spcBef>
                        <a:spcAft>
                          <a:spcPts val="0"/>
                        </a:spcAft>
                      </a:pPr>
                      <a:r>
                        <a:rPr lang="nl-NL" sz="3200" dirty="0">
                          <a:effectLst/>
                        </a:rPr>
                        <a:t>40 000</a:t>
                      </a:r>
                      <a:endParaRPr lang="en-US" sz="3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20000"/>
                        </a:lnSpc>
                        <a:spcBef>
                          <a:spcPts val="0"/>
                        </a:spcBef>
                        <a:spcAft>
                          <a:spcPts val="0"/>
                        </a:spcAft>
                      </a:pPr>
                      <a:r>
                        <a:rPr lang="nl-NL" sz="3200">
                          <a:effectLst/>
                        </a:rPr>
                        <a:t>35 800</a:t>
                      </a:r>
                      <a:endParaRPr lang="en-US"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20000"/>
                        </a:lnSpc>
                        <a:spcBef>
                          <a:spcPts val="0"/>
                        </a:spcBef>
                        <a:spcAft>
                          <a:spcPts val="0"/>
                        </a:spcAft>
                      </a:pPr>
                      <a:r>
                        <a:rPr lang="nl-NL" sz="3200">
                          <a:effectLst/>
                        </a:rPr>
                        <a:t>36 000</a:t>
                      </a:r>
                      <a:endParaRPr lang="en-US"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30916968"/>
                  </a:ext>
                </a:extLst>
              </a:tr>
              <a:tr h="1109556">
                <a:tc>
                  <a:txBody>
                    <a:bodyPr/>
                    <a:lstStyle/>
                    <a:p>
                      <a:pPr marL="0" marR="0" algn="ctr">
                        <a:lnSpc>
                          <a:spcPct val="120000"/>
                        </a:lnSpc>
                        <a:spcBef>
                          <a:spcPts val="0"/>
                        </a:spcBef>
                        <a:spcAft>
                          <a:spcPts val="0"/>
                        </a:spcAft>
                      </a:pPr>
                      <a:endParaRPr lang="en-US" sz="3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algn="ctr">
                        <a:lnSpc>
                          <a:spcPct val="120000"/>
                        </a:lnSpc>
                        <a:spcBef>
                          <a:spcPts val="0"/>
                        </a:spcBef>
                        <a:spcAft>
                          <a:spcPts val="0"/>
                        </a:spcAft>
                      </a:pPr>
                      <a:endParaRPr lang="en-US" sz="3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algn="ctr">
                        <a:lnSpc>
                          <a:spcPct val="120000"/>
                        </a:lnSpc>
                        <a:spcBef>
                          <a:spcPts val="0"/>
                        </a:spcBef>
                        <a:spcAft>
                          <a:spcPts val="0"/>
                        </a:spcAft>
                      </a:pPr>
                      <a:endParaRPr lang="en-US" sz="3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167346434"/>
                  </a:ext>
                </a:extLst>
              </a:tr>
            </a:tbl>
          </a:graphicData>
        </a:graphic>
      </p:graphicFrame>
      <p:sp>
        <p:nvSpPr>
          <p:cNvPr id="10" name="TextBox 9">
            <a:extLst>
              <a:ext uri="{FF2B5EF4-FFF2-40B4-BE49-F238E27FC236}">
                <a16:creationId xmlns:a16="http://schemas.microsoft.com/office/drawing/2014/main" id="{1FCC4B86-054A-46A0-89C0-6B223137268E}"/>
              </a:ext>
            </a:extLst>
          </p:cNvPr>
          <p:cNvSpPr txBox="1"/>
          <p:nvPr/>
        </p:nvSpPr>
        <p:spPr>
          <a:xfrm>
            <a:off x="1541124" y="5414481"/>
            <a:ext cx="2897312" cy="954107"/>
          </a:xfrm>
          <a:prstGeom prst="rect">
            <a:avLst/>
          </a:prstGeom>
          <a:noFill/>
        </p:spPr>
        <p:txBody>
          <a:bodyPr wrap="square" rtlCol="0">
            <a:spAutoFit/>
          </a:bodyPr>
          <a:lstStyle/>
          <a:p>
            <a:pPr algn="ctr"/>
            <a:r>
              <a:rPr lang="en-US" sz="2800" b="1" i="0" dirty="0" err="1">
                <a:solidFill>
                  <a:srgbClr val="FF0000"/>
                </a:solidFill>
                <a:effectLst/>
                <a:ea typeface="Open Sans" panose="020B0606030504020204" pitchFamily="34" charset="0"/>
                <a:cs typeface="Open Sans" panose="020B0606030504020204" pitchFamily="34" charset="0"/>
              </a:rPr>
              <a:t>làm</a:t>
            </a:r>
            <a:r>
              <a:rPr lang="en-US" sz="2800" b="1" i="0" dirty="0">
                <a:solidFill>
                  <a:srgbClr val="FF0000"/>
                </a:solidFill>
                <a:effectLst/>
                <a:ea typeface="Open Sans" panose="020B0606030504020204" pitchFamily="34" charset="0"/>
                <a:cs typeface="Open Sans" panose="020B0606030504020204" pitchFamily="34" charset="0"/>
              </a:rPr>
              <a:t> </a:t>
            </a:r>
            <a:r>
              <a:rPr lang="en-US" sz="2800" b="1" i="0" dirty="0" err="1">
                <a:solidFill>
                  <a:srgbClr val="FF0000"/>
                </a:solidFill>
                <a:effectLst/>
                <a:ea typeface="Open Sans" panose="020B0606030504020204" pitchFamily="34" charset="0"/>
                <a:cs typeface="Open Sans" panose="020B0606030504020204" pitchFamily="34" charset="0"/>
              </a:rPr>
              <a:t>tròn</a:t>
            </a:r>
            <a:r>
              <a:rPr lang="en-US" sz="2800" b="1" i="0" dirty="0">
                <a:solidFill>
                  <a:srgbClr val="FF0000"/>
                </a:solidFill>
                <a:effectLst/>
                <a:ea typeface="Open Sans" panose="020B0606030504020204" pitchFamily="34" charset="0"/>
                <a:cs typeface="Open Sans" panose="020B0606030504020204" pitchFamily="34" charset="0"/>
              </a:rPr>
              <a:t> </a:t>
            </a:r>
            <a:r>
              <a:rPr lang="en-US" sz="2800" b="1" i="0" dirty="0" err="1">
                <a:solidFill>
                  <a:srgbClr val="FF0000"/>
                </a:solidFill>
                <a:effectLst/>
                <a:ea typeface="Open Sans" panose="020B0606030504020204" pitchFamily="34" charset="0"/>
                <a:cs typeface="Open Sans" panose="020B0606030504020204" pitchFamily="34" charset="0"/>
              </a:rPr>
              <a:t>đến</a:t>
            </a:r>
            <a:r>
              <a:rPr lang="en-US" sz="2800" b="1" i="0" dirty="0">
                <a:solidFill>
                  <a:srgbClr val="FF0000"/>
                </a:solidFill>
                <a:effectLst/>
                <a:ea typeface="Open Sans" panose="020B0606030504020204" pitchFamily="34" charset="0"/>
                <a:cs typeface="Open Sans" panose="020B0606030504020204" pitchFamily="34" charset="0"/>
              </a:rPr>
              <a:t> </a:t>
            </a:r>
            <a:r>
              <a:rPr lang="en-US" sz="2800" b="1" i="0" dirty="0" err="1">
                <a:solidFill>
                  <a:srgbClr val="FF0000"/>
                </a:solidFill>
                <a:effectLst/>
                <a:ea typeface="Open Sans" panose="020B0606030504020204" pitchFamily="34" charset="0"/>
                <a:cs typeface="Open Sans" panose="020B0606030504020204" pitchFamily="34" charset="0"/>
              </a:rPr>
              <a:t>hàng</a:t>
            </a:r>
            <a:r>
              <a:rPr lang="en-US" sz="2800" b="1" i="0" dirty="0">
                <a:solidFill>
                  <a:srgbClr val="FF0000"/>
                </a:solidFill>
                <a:effectLst/>
                <a:ea typeface="Open Sans" panose="020B0606030504020204" pitchFamily="34" charset="0"/>
                <a:cs typeface="Open Sans" panose="020B0606030504020204" pitchFamily="34" charset="0"/>
              </a:rPr>
              <a:t> </a:t>
            </a:r>
            <a:r>
              <a:rPr lang="en-US" sz="2800" b="1" i="0" dirty="0" err="1">
                <a:solidFill>
                  <a:srgbClr val="FF0000"/>
                </a:solidFill>
                <a:effectLst/>
                <a:ea typeface="Open Sans" panose="020B0606030504020204" pitchFamily="34" charset="0"/>
                <a:cs typeface="Open Sans" panose="020B0606030504020204" pitchFamily="34" charset="0"/>
              </a:rPr>
              <a:t>chục</a:t>
            </a:r>
            <a:r>
              <a:rPr lang="en-US" sz="2800" b="1" i="0" dirty="0">
                <a:solidFill>
                  <a:srgbClr val="FF0000"/>
                </a:solidFill>
                <a:effectLst/>
                <a:ea typeface="Open Sans" panose="020B0606030504020204" pitchFamily="34" charset="0"/>
                <a:cs typeface="Open Sans" panose="020B0606030504020204" pitchFamily="34" charset="0"/>
              </a:rPr>
              <a:t> </a:t>
            </a:r>
            <a:r>
              <a:rPr lang="en-US" sz="2800" b="1" i="0" dirty="0" err="1">
                <a:solidFill>
                  <a:srgbClr val="FF0000"/>
                </a:solidFill>
                <a:effectLst/>
                <a:ea typeface="Open Sans" panose="020B0606030504020204" pitchFamily="34" charset="0"/>
                <a:cs typeface="Open Sans" panose="020B0606030504020204" pitchFamily="34" charset="0"/>
              </a:rPr>
              <a:t>nghìn</a:t>
            </a:r>
            <a:endParaRPr lang="en-US" sz="2800" b="1" dirty="0">
              <a:solidFill>
                <a:srgbClr val="FF0000"/>
              </a:solidFill>
              <a:ea typeface="Open Sans" panose="020B0606030504020204" pitchFamily="34" charset="0"/>
              <a:cs typeface="Open Sans" panose="020B0606030504020204" pitchFamily="34" charset="0"/>
            </a:endParaRPr>
          </a:p>
        </p:txBody>
      </p:sp>
      <p:sp>
        <p:nvSpPr>
          <p:cNvPr id="16" name="TextBox 15">
            <a:extLst>
              <a:ext uri="{FF2B5EF4-FFF2-40B4-BE49-F238E27FC236}">
                <a16:creationId xmlns:a16="http://schemas.microsoft.com/office/drawing/2014/main" id="{1E5E7D35-E1F2-4064-9292-3055C0333258}"/>
              </a:ext>
            </a:extLst>
          </p:cNvPr>
          <p:cNvSpPr txBox="1"/>
          <p:nvPr/>
        </p:nvSpPr>
        <p:spPr>
          <a:xfrm>
            <a:off x="4849403" y="5352836"/>
            <a:ext cx="2897312" cy="954107"/>
          </a:xfrm>
          <a:prstGeom prst="rect">
            <a:avLst/>
          </a:prstGeom>
          <a:noFill/>
        </p:spPr>
        <p:txBody>
          <a:bodyPr wrap="square" rtlCol="0">
            <a:spAutoFit/>
          </a:bodyPr>
          <a:lstStyle/>
          <a:p>
            <a:pPr algn="ctr"/>
            <a:r>
              <a:rPr lang="en-US" sz="2800" b="1">
                <a:solidFill>
                  <a:srgbClr val="FF0000"/>
                </a:solidFill>
                <a:ea typeface="Open Sans" panose="020B0606030504020204" pitchFamily="34" charset="0"/>
                <a:cs typeface="Open Sans" panose="020B0606030504020204" pitchFamily="34" charset="0"/>
              </a:rPr>
              <a:t>làm tròn đến hàng trăm</a:t>
            </a:r>
            <a:endParaRPr lang="en-US" sz="2800" b="1" dirty="0">
              <a:solidFill>
                <a:srgbClr val="FF0000"/>
              </a:solidFill>
              <a:ea typeface="Open Sans" panose="020B0606030504020204" pitchFamily="34" charset="0"/>
              <a:cs typeface="Open Sans" panose="020B0606030504020204" pitchFamily="34" charset="0"/>
            </a:endParaRPr>
          </a:p>
        </p:txBody>
      </p:sp>
      <p:sp>
        <p:nvSpPr>
          <p:cNvPr id="17" name="TextBox 16">
            <a:extLst>
              <a:ext uri="{FF2B5EF4-FFF2-40B4-BE49-F238E27FC236}">
                <a16:creationId xmlns:a16="http://schemas.microsoft.com/office/drawing/2014/main" id="{DE740BBF-5A6A-42EE-96C3-FC5A113FB93A}"/>
              </a:ext>
            </a:extLst>
          </p:cNvPr>
          <p:cNvSpPr txBox="1"/>
          <p:nvPr/>
        </p:nvSpPr>
        <p:spPr>
          <a:xfrm>
            <a:off x="8198778" y="5311739"/>
            <a:ext cx="2897312" cy="954107"/>
          </a:xfrm>
          <a:prstGeom prst="rect">
            <a:avLst/>
          </a:prstGeom>
          <a:noFill/>
        </p:spPr>
        <p:txBody>
          <a:bodyPr wrap="square" rtlCol="0">
            <a:spAutoFit/>
          </a:bodyPr>
          <a:lstStyle/>
          <a:p>
            <a:pPr algn="ctr"/>
            <a:r>
              <a:rPr lang="en-US" sz="2800" b="1" dirty="0" err="1">
                <a:solidFill>
                  <a:srgbClr val="FF0000"/>
                </a:solidFill>
                <a:ea typeface="Open Sans" panose="020B0606030504020204" pitchFamily="34" charset="0"/>
                <a:cs typeface="Open Sans" panose="020B0606030504020204" pitchFamily="34" charset="0"/>
              </a:rPr>
              <a:t>làm</a:t>
            </a:r>
            <a:r>
              <a:rPr lang="en-US" sz="2800" b="1" dirty="0">
                <a:solidFill>
                  <a:srgbClr val="FF0000"/>
                </a:solidFill>
                <a:ea typeface="Open Sans" panose="020B0606030504020204" pitchFamily="34" charset="0"/>
                <a:cs typeface="Open Sans" panose="020B0606030504020204" pitchFamily="34" charset="0"/>
              </a:rPr>
              <a:t> </a:t>
            </a:r>
            <a:r>
              <a:rPr lang="en-US" sz="2800" b="1" dirty="0" err="1">
                <a:solidFill>
                  <a:srgbClr val="FF0000"/>
                </a:solidFill>
                <a:ea typeface="Open Sans" panose="020B0606030504020204" pitchFamily="34" charset="0"/>
                <a:cs typeface="Open Sans" panose="020B0606030504020204" pitchFamily="34" charset="0"/>
              </a:rPr>
              <a:t>tròn</a:t>
            </a:r>
            <a:r>
              <a:rPr lang="en-US" sz="2800" b="1" dirty="0">
                <a:solidFill>
                  <a:srgbClr val="FF0000"/>
                </a:solidFill>
                <a:ea typeface="Open Sans" panose="020B0606030504020204" pitchFamily="34" charset="0"/>
                <a:cs typeface="Open Sans" panose="020B0606030504020204" pitchFamily="34" charset="0"/>
              </a:rPr>
              <a:t> </a:t>
            </a:r>
            <a:r>
              <a:rPr lang="en-US" sz="2800" b="1" dirty="0" err="1">
                <a:solidFill>
                  <a:srgbClr val="FF0000"/>
                </a:solidFill>
                <a:ea typeface="Open Sans" panose="020B0606030504020204" pitchFamily="34" charset="0"/>
                <a:cs typeface="Open Sans" panose="020B0606030504020204" pitchFamily="34" charset="0"/>
              </a:rPr>
              <a:t>đến</a:t>
            </a:r>
            <a:r>
              <a:rPr lang="en-US" sz="2800" b="1" dirty="0">
                <a:solidFill>
                  <a:srgbClr val="FF0000"/>
                </a:solidFill>
                <a:ea typeface="Open Sans" panose="020B0606030504020204" pitchFamily="34" charset="0"/>
                <a:cs typeface="Open Sans" panose="020B0606030504020204" pitchFamily="34" charset="0"/>
              </a:rPr>
              <a:t> </a:t>
            </a:r>
            <a:r>
              <a:rPr lang="en-US" sz="2800" b="1" dirty="0" err="1">
                <a:solidFill>
                  <a:srgbClr val="FF0000"/>
                </a:solidFill>
                <a:ea typeface="Open Sans" panose="020B0606030504020204" pitchFamily="34" charset="0"/>
                <a:cs typeface="Open Sans" panose="020B0606030504020204" pitchFamily="34" charset="0"/>
              </a:rPr>
              <a:t>hàng</a:t>
            </a:r>
            <a:r>
              <a:rPr lang="en-US" sz="2800" b="1" dirty="0">
                <a:solidFill>
                  <a:srgbClr val="FF0000"/>
                </a:solidFill>
                <a:ea typeface="Open Sans" panose="020B0606030504020204" pitchFamily="34" charset="0"/>
                <a:cs typeface="Open Sans" panose="020B0606030504020204" pitchFamily="34" charset="0"/>
              </a:rPr>
              <a:t> </a:t>
            </a:r>
            <a:r>
              <a:rPr lang="en-US" sz="2800" b="1" dirty="0" err="1">
                <a:solidFill>
                  <a:srgbClr val="FF0000"/>
                </a:solidFill>
                <a:ea typeface="Open Sans" panose="020B0606030504020204" pitchFamily="34" charset="0"/>
                <a:cs typeface="Open Sans" panose="020B0606030504020204" pitchFamily="34" charset="0"/>
              </a:rPr>
              <a:t>nghìn</a:t>
            </a:r>
            <a:endParaRPr lang="en-US" sz="2800" b="1" dirty="0">
              <a:solidFill>
                <a:srgbClr val="FF0000"/>
              </a:solidFill>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020638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barn(inVertical)">
                                      <p:cBhvr>
                                        <p:cTn id="17" dur="5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6">
                                            <p:txEl>
                                              <p:pRg st="0" end="0"/>
                                            </p:txEl>
                                          </p:spTgt>
                                        </p:tgtEl>
                                        <p:attrNameLst>
                                          <p:attrName>style.visibility</p:attrName>
                                        </p:attrNameLst>
                                      </p:cBhvr>
                                      <p:to>
                                        <p:strVal val="visible"/>
                                      </p:to>
                                    </p:set>
                                    <p:animEffect transition="in" filter="barn(inVertical)">
                                      <p:cBhvr>
                                        <p:cTn id="22" dur="500"/>
                                        <p:tgtEl>
                                          <p:spTgt spid="1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7">
                                            <p:txEl>
                                              <p:pRg st="0" end="0"/>
                                            </p:txEl>
                                          </p:spTgt>
                                        </p:tgtEl>
                                        <p:attrNameLst>
                                          <p:attrName>style.visibility</p:attrName>
                                        </p:attrNameLst>
                                      </p:cBhvr>
                                      <p:to>
                                        <p:strVal val="visible"/>
                                      </p:to>
                                    </p:set>
                                    <p:animEffect transition="in" filter="barn(inVertical)">
                                      <p:cBhvr>
                                        <p:cTn id="27"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osceles Triangle 2">
            <a:extLst>
              <a:ext uri="{FF2B5EF4-FFF2-40B4-BE49-F238E27FC236}">
                <a16:creationId xmlns:a16="http://schemas.microsoft.com/office/drawing/2014/main" id="{59DF3C42-8536-4370-936E-C3010B593CD7}"/>
              </a:ext>
            </a:extLst>
          </p:cNvPr>
          <p:cNvSpPr/>
          <p:nvPr/>
        </p:nvSpPr>
        <p:spPr>
          <a:xfrm>
            <a:off x="140462" y="164827"/>
            <a:ext cx="836023" cy="705394"/>
          </a:xfrm>
          <a:prstGeom prst="triangle">
            <a:avLst/>
          </a:prstGeom>
          <a:solidFill>
            <a:srgbClr val="66CCFF"/>
          </a:solidFill>
        </p:spPr>
        <p:style>
          <a:lnRef idx="2">
            <a:schemeClr val="accent1">
              <a:shade val="50000"/>
            </a:schemeClr>
          </a:lnRef>
          <a:fillRef idx="1">
            <a:schemeClr val="accent1"/>
          </a:fillRef>
          <a:effectRef idx="0">
            <a:schemeClr val="accent1"/>
          </a:effectRef>
          <a:fontRef idx="minor">
            <a:schemeClr val="lt1"/>
          </a:fontRef>
        </p:style>
        <p:txBody>
          <a:bodyPr tIns="0" bIns="18288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2</a:t>
            </a:r>
          </a:p>
        </p:txBody>
      </p:sp>
      <p:sp>
        <p:nvSpPr>
          <p:cNvPr id="4" name="TextBox 3">
            <a:extLst>
              <a:ext uri="{FF2B5EF4-FFF2-40B4-BE49-F238E27FC236}">
                <a16:creationId xmlns:a16="http://schemas.microsoft.com/office/drawing/2014/main" id="{D01F59C0-6269-4A15-B269-FF053902F727}"/>
              </a:ext>
            </a:extLst>
          </p:cNvPr>
          <p:cNvSpPr txBox="1"/>
          <p:nvPr/>
        </p:nvSpPr>
        <p:spPr>
          <a:xfrm>
            <a:off x="986320" y="199320"/>
            <a:ext cx="10849509" cy="1569660"/>
          </a:xfrm>
          <a:prstGeom prst="rect">
            <a:avLst/>
          </a:prstGeom>
          <a:noFill/>
        </p:spPr>
        <p:txBody>
          <a:bodyPr wrap="square" rtlCol="0">
            <a:spAutoFit/>
          </a:bodyPr>
          <a:lstStyle/>
          <a:p>
            <a:pPr lvl="0" algn="just">
              <a:defRPr/>
            </a:pPr>
            <a:r>
              <a:rPr lang="vi-VN" sz="3200" b="1" dirty="0">
                <a:solidFill>
                  <a:prstClr val="black"/>
                </a:solidFill>
                <a:latin typeface="Calibri" panose="020F0502020204030204" pitchFamily="34" charset="0"/>
                <a:cs typeface="Calibri" panose="020F0502020204030204" pitchFamily="34" charset="0"/>
              </a:rPr>
              <a:t>b) Trường hợp vệ tinh bay ở độ cao cách mặt đất 35 425 km. Khi làm tròn số chỉ độ cao đó đến hàng nghìn, hàng chục nghìn em được các số nào?</a:t>
            </a:r>
            <a:endPar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12" name="TextBox 11">
            <a:extLst>
              <a:ext uri="{FF2B5EF4-FFF2-40B4-BE49-F238E27FC236}">
                <a16:creationId xmlns:a16="http://schemas.microsoft.com/office/drawing/2014/main" id="{FFF8EBA6-2F05-41EE-9B7B-357634D8C390}"/>
              </a:ext>
            </a:extLst>
          </p:cNvPr>
          <p:cNvSpPr txBox="1"/>
          <p:nvPr/>
        </p:nvSpPr>
        <p:spPr>
          <a:xfrm>
            <a:off x="5336589" y="2518794"/>
            <a:ext cx="184785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rPr>
              <a:t>35 425</a:t>
            </a:r>
          </a:p>
        </p:txBody>
      </p:sp>
      <p:cxnSp>
        <p:nvCxnSpPr>
          <p:cNvPr id="13" name="Straight Arrow Connector 12">
            <a:extLst>
              <a:ext uri="{FF2B5EF4-FFF2-40B4-BE49-F238E27FC236}">
                <a16:creationId xmlns:a16="http://schemas.microsoft.com/office/drawing/2014/main" id="{5EBF7977-186F-402F-B20B-2E937DDD738D}"/>
              </a:ext>
            </a:extLst>
          </p:cNvPr>
          <p:cNvCxnSpPr>
            <a:cxnSpLocks/>
          </p:cNvCxnSpPr>
          <p:nvPr/>
        </p:nvCxnSpPr>
        <p:spPr>
          <a:xfrm>
            <a:off x="6603414" y="2814069"/>
            <a:ext cx="2514600" cy="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83E05B13-8762-4FF0-8948-EB7072DFEED4}"/>
              </a:ext>
            </a:extLst>
          </p:cNvPr>
          <p:cNvSpPr txBox="1"/>
          <p:nvPr/>
        </p:nvSpPr>
        <p:spPr>
          <a:xfrm>
            <a:off x="6889164" y="2261619"/>
            <a:ext cx="184785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Calibri" panose="020F0502020204030204"/>
                <a:ea typeface="+mn-ea"/>
                <a:cs typeface="+mn-cs"/>
              </a:rPr>
              <a:t>vì</a:t>
            </a:r>
            <a:r>
              <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rPr>
              <a:t> 4 &lt; 5</a:t>
            </a:r>
          </a:p>
        </p:txBody>
      </p:sp>
      <p:sp>
        <p:nvSpPr>
          <p:cNvPr id="15" name="TextBox 14">
            <a:extLst>
              <a:ext uri="{FF2B5EF4-FFF2-40B4-BE49-F238E27FC236}">
                <a16:creationId xmlns:a16="http://schemas.microsoft.com/office/drawing/2014/main" id="{EB6EDA7B-463C-407A-A5C0-9C037EDA10BA}"/>
              </a:ext>
            </a:extLst>
          </p:cNvPr>
          <p:cNvSpPr txBox="1"/>
          <p:nvPr/>
        </p:nvSpPr>
        <p:spPr>
          <a:xfrm>
            <a:off x="6546263" y="2795019"/>
            <a:ext cx="282892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Calibri" panose="020F0502020204030204"/>
                <a:ea typeface="+mn-ea"/>
                <a:cs typeface="+mn-cs"/>
              </a:rPr>
              <a:t>làm</a:t>
            </a:r>
            <a:r>
              <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srgbClr val="FF0000"/>
                </a:solidFill>
                <a:effectLst/>
                <a:uLnTx/>
                <a:uFillTx/>
                <a:latin typeface="Calibri" panose="020F0502020204030204"/>
                <a:ea typeface="+mn-ea"/>
                <a:cs typeface="+mn-cs"/>
              </a:rPr>
              <a:t>tròn</a:t>
            </a:r>
            <a:r>
              <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rPr>
              <a:t> </a:t>
            </a:r>
            <a:r>
              <a:rPr lang="en-US" sz="3200" b="1" dirty="0" err="1">
                <a:solidFill>
                  <a:srgbClr val="FF0000"/>
                </a:solidFill>
                <a:latin typeface="Calibri" panose="020F0502020204030204"/>
              </a:rPr>
              <a:t>xuống</a:t>
            </a:r>
            <a:endPar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69B808F5-5BFC-4F7B-9683-04EA59ADE0D8}"/>
              </a:ext>
            </a:extLst>
          </p:cNvPr>
          <p:cNvSpPr txBox="1"/>
          <p:nvPr/>
        </p:nvSpPr>
        <p:spPr>
          <a:xfrm>
            <a:off x="9232314" y="2566419"/>
            <a:ext cx="184785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rPr>
              <a:t>35 000</a:t>
            </a:r>
          </a:p>
        </p:txBody>
      </p:sp>
      <p:sp>
        <p:nvSpPr>
          <p:cNvPr id="19" name="TextBox 18">
            <a:extLst>
              <a:ext uri="{FF2B5EF4-FFF2-40B4-BE49-F238E27FC236}">
                <a16:creationId xmlns:a16="http://schemas.microsoft.com/office/drawing/2014/main" id="{B6BD67FB-FB22-4243-82B6-6FB50A8E4302}"/>
              </a:ext>
            </a:extLst>
          </p:cNvPr>
          <p:cNvSpPr txBox="1"/>
          <p:nvPr/>
        </p:nvSpPr>
        <p:spPr>
          <a:xfrm>
            <a:off x="5357139" y="4244853"/>
            <a:ext cx="184785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rPr>
              <a:t>35 425</a:t>
            </a:r>
          </a:p>
        </p:txBody>
      </p:sp>
      <p:cxnSp>
        <p:nvCxnSpPr>
          <p:cNvPr id="20" name="Straight Arrow Connector 19">
            <a:extLst>
              <a:ext uri="{FF2B5EF4-FFF2-40B4-BE49-F238E27FC236}">
                <a16:creationId xmlns:a16="http://schemas.microsoft.com/office/drawing/2014/main" id="{9E3BE8CA-4821-46BB-AAE1-D4F1AAA6ECF8}"/>
              </a:ext>
            </a:extLst>
          </p:cNvPr>
          <p:cNvCxnSpPr>
            <a:cxnSpLocks/>
          </p:cNvCxnSpPr>
          <p:nvPr/>
        </p:nvCxnSpPr>
        <p:spPr>
          <a:xfrm>
            <a:off x="6623964" y="4540128"/>
            <a:ext cx="2514600" cy="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A62D1894-9D53-43CD-9D15-A48B05D6F911}"/>
              </a:ext>
            </a:extLst>
          </p:cNvPr>
          <p:cNvSpPr txBox="1"/>
          <p:nvPr/>
        </p:nvSpPr>
        <p:spPr>
          <a:xfrm>
            <a:off x="6909714" y="3987678"/>
            <a:ext cx="184785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Calibri" panose="020F0502020204030204"/>
                <a:ea typeface="+mn-ea"/>
                <a:cs typeface="+mn-cs"/>
              </a:rPr>
              <a:t>vì</a:t>
            </a:r>
            <a:r>
              <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rPr>
              <a:t> 5 = 5</a:t>
            </a:r>
          </a:p>
        </p:txBody>
      </p:sp>
      <p:sp>
        <p:nvSpPr>
          <p:cNvPr id="22" name="TextBox 21">
            <a:extLst>
              <a:ext uri="{FF2B5EF4-FFF2-40B4-BE49-F238E27FC236}">
                <a16:creationId xmlns:a16="http://schemas.microsoft.com/office/drawing/2014/main" id="{A02B67C4-7175-4523-9DFF-30C456FD28A7}"/>
              </a:ext>
            </a:extLst>
          </p:cNvPr>
          <p:cNvSpPr txBox="1"/>
          <p:nvPr/>
        </p:nvSpPr>
        <p:spPr>
          <a:xfrm>
            <a:off x="6566813" y="4521078"/>
            <a:ext cx="282892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Calibri" panose="020F0502020204030204"/>
                <a:ea typeface="+mn-ea"/>
                <a:cs typeface="+mn-cs"/>
              </a:rPr>
              <a:t>làm</a:t>
            </a:r>
            <a:r>
              <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srgbClr val="FF0000"/>
                </a:solidFill>
                <a:effectLst/>
                <a:uLnTx/>
                <a:uFillTx/>
                <a:latin typeface="Calibri" panose="020F0502020204030204"/>
                <a:ea typeface="+mn-ea"/>
                <a:cs typeface="+mn-cs"/>
              </a:rPr>
              <a:t>tròn</a:t>
            </a:r>
            <a:r>
              <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rPr>
              <a:t> </a:t>
            </a:r>
            <a:r>
              <a:rPr lang="en-US" sz="3200" b="1" dirty="0" err="1">
                <a:solidFill>
                  <a:srgbClr val="FF0000"/>
                </a:solidFill>
                <a:latin typeface="Calibri" panose="020F0502020204030204"/>
              </a:rPr>
              <a:t>lên</a:t>
            </a:r>
            <a:endPar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8A2E88A7-1473-4B64-90B2-9206D8ABD322}"/>
              </a:ext>
            </a:extLst>
          </p:cNvPr>
          <p:cNvSpPr txBox="1"/>
          <p:nvPr/>
        </p:nvSpPr>
        <p:spPr>
          <a:xfrm>
            <a:off x="9252864" y="4292478"/>
            <a:ext cx="184785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Calibri" panose="020F0502020204030204"/>
                <a:ea typeface="+mn-ea"/>
                <a:cs typeface="+mn-cs"/>
              </a:rPr>
              <a:t>40 000</a:t>
            </a:r>
          </a:p>
        </p:txBody>
      </p:sp>
      <p:sp>
        <p:nvSpPr>
          <p:cNvPr id="7" name="Rectangle: Rounded Corners 6">
            <a:extLst>
              <a:ext uri="{FF2B5EF4-FFF2-40B4-BE49-F238E27FC236}">
                <a16:creationId xmlns:a16="http://schemas.microsoft.com/office/drawing/2014/main" id="{C1CA7FBC-FD01-40B6-A712-8FC0EA6E5D2E}"/>
              </a:ext>
            </a:extLst>
          </p:cNvPr>
          <p:cNvSpPr/>
          <p:nvPr/>
        </p:nvSpPr>
        <p:spPr>
          <a:xfrm>
            <a:off x="845820" y="2471704"/>
            <a:ext cx="4438435" cy="801385"/>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rgbClr val="FF0000"/>
                </a:solidFill>
              </a:rPr>
              <a:t>Làm</a:t>
            </a:r>
            <a:r>
              <a:rPr lang="en-US" sz="2800" b="1" dirty="0">
                <a:solidFill>
                  <a:srgbClr val="FF0000"/>
                </a:solidFill>
              </a:rPr>
              <a:t> </a:t>
            </a:r>
            <a:r>
              <a:rPr lang="en-US" sz="2800" b="1" dirty="0" err="1">
                <a:solidFill>
                  <a:srgbClr val="FF0000"/>
                </a:solidFill>
              </a:rPr>
              <a:t>tròn</a:t>
            </a:r>
            <a:r>
              <a:rPr lang="en-US" sz="2800" b="1" dirty="0">
                <a:solidFill>
                  <a:srgbClr val="FF0000"/>
                </a:solidFill>
              </a:rPr>
              <a:t> </a:t>
            </a:r>
            <a:r>
              <a:rPr lang="en-US" sz="2800" b="1" dirty="0" err="1">
                <a:solidFill>
                  <a:srgbClr val="FF0000"/>
                </a:solidFill>
              </a:rPr>
              <a:t>số</a:t>
            </a:r>
            <a:r>
              <a:rPr lang="en-US" sz="2800" b="1" dirty="0">
                <a:solidFill>
                  <a:srgbClr val="FF0000"/>
                </a:solidFill>
              </a:rPr>
              <a:t> </a:t>
            </a:r>
            <a:r>
              <a:rPr lang="en-US" sz="2800" b="1" dirty="0" err="1">
                <a:solidFill>
                  <a:srgbClr val="FF0000"/>
                </a:solidFill>
              </a:rPr>
              <a:t>đến</a:t>
            </a:r>
            <a:r>
              <a:rPr lang="en-US" sz="2800" b="1" dirty="0">
                <a:solidFill>
                  <a:srgbClr val="FF0000"/>
                </a:solidFill>
              </a:rPr>
              <a:t> </a:t>
            </a:r>
            <a:r>
              <a:rPr lang="en-US" sz="2800" b="1" dirty="0" err="1">
                <a:solidFill>
                  <a:srgbClr val="FF0000"/>
                </a:solidFill>
              </a:rPr>
              <a:t>hàng</a:t>
            </a:r>
            <a:r>
              <a:rPr lang="en-US" sz="2800" b="1" dirty="0">
                <a:solidFill>
                  <a:srgbClr val="FF0000"/>
                </a:solidFill>
              </a:rPr>
              <a:t> </a:t>
            </a:r>
            <a:r>
              <a:rPr lang="en-US" sz="2800" b="1" dirty="0" err="1">
                <a:solidFill>
                  <a:srgbClr val="FF0000"/>
                </a:solidFill>
              </a:rPr>
              <a:t>nghìn</a:t>
            </a:r>
            <a:endParaRPr lang="en-US" sz="2800" b="1" dirty="0">
              <a:solidFill>
                <a:srgbClr val="FF0000"/>
              </a:solidFill>
            </a:endParaRPr>
          </a:p>
        </p:txBody>
      </p:sp>
      <p:sp>
        <p:nvSpPr>
          <p:cNvPr id="24" name="Rectangle: Rounded Corners 23">
            <a:extLst>
              <a:ext uri="{FF2B5EF4-FFF2-40B4-BE49-F238E27FC236}">
                <a16:creationId xmlns:a16="http://schemas.microsoft.com/office/drawing/2014/main" id="{2A0233E8-4D6F-4715-89EE-6EA0D69BF080}"/>
              </a:ext>
            </a:extLst>
          </p:cNvPr>
          <p:cNvSpPr/>
          <p:nvPr/>
        </p:nvSpPr>
        <p:spPr>
          <a:xfrm>
            <a:off x="845820" y="4146392"/>
            <a:ext cx="4438435" cy="801385"/>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rgbClr val="FF0000"/>
                </a:solidFill>
              </a:rPr>
              <a:t>Làm</a:t>
            </a:r>
            <a:r>
              <a:rPr lang="en-US" sz="2800" b="1" dirty="0">
                <a:solidFill>
                  <a:srgbClr val="FF0000"/>
                </a:solidFill>
              </a:rPr>
              <a:t> </a:t>
            </a:r>
            <a:r>
              <a:rPr lang="en-US" sz="2800" b="1" dirty="0" err="1">
                <a:solidFill>
                  <a:srgbClr val="FF0000"/>
                </a:solidFill>
              </a:rPr>
              <a:t>tròn</a:t>
            </a:r>
            <a:r>
              <a:rPr lang="en-US" sz="2800" b="1" dirty="0">
                <a:solidFill>
                  <a:srgbClr val="FF0000"/>
                </a:solidFill>
              </a:rPr>
              <a:t> </a:t>
            </a:r>
            <a:r>
              <a:rPr lang="en-US" sz="2800" b="1" dirty="0" err="1">
                <a:solidFill>
                  <a:srgbClr val="FF0000"/>
                </a:solidFill>
              </a:rPr>
              <a:t>số</a:t>
            </a:r>
            <a:r>
              <a:rPr lang="en-US" sz="2800" b="1" dirty="0">
                <a:solidFill>
                  <a:srgbClr val="FF0000"/>
                </a:solidFill>
              </a:rPr>
              <a:t> </a:t>
            </a:r>
            <a:r>
              <a:rPr lang="en-US" sz="2800" b="1" dirty="0" err="1">
                <a:solidFill>
                  <a:srgbClr val="FF0000"/>
                </a:solidFill>
              </a:rPr>
              <a:t>đến</a:t>
            </a:r>
            <a:r>
              <a:rPr lang="en-US" sz="2800" b="1" dirty="0">
                <a:solidFill>
                  <a:srgbClr val="FF0000"/>
                </a:solidFill>
              </a:rPr>
              <a:t> </a:t>
            </a:r>
            <a:r>
              <a:rPr lang="en-US" sz="2800" b="1" dirty="0" err="1">
                <a:solidFill>
                  <a:srgbClr val="FF0000"/>
                </a:solidFill>
              </a:rPr>
              <a:t>hàng</a:t>
            </a:r>
            <a:r>
              <a:rPr lang="en-US" sz="2800" b="1" dirty="0">
                <a:solidFill>
                  <a:srgbClr val="FF0000"/>
                </a:solidFill>
              </a:rPr>
              <a:t> </a:t>
            </a:r>
            <a:r>
              <a:rPr lang="en-US" sz="2800" b="1" dirty="0" err="1">
                <a:solidFill>
                  <a:srgbClr val="FF0000"/>
                </a:solidFill>
              </a:rPr>
              <a:t>chục</a:t>
            </a:r>
            <a:r>
              <a:rPr lang="en-US" sz="2800" b="1" dirty="0">
                <a:solidFill>
                  <a:srgbClr val="FF0000"/>
                </a:solidFill>
              </a:rPr>
              <a:t> </a:t>
            </a:r>
            <a:r>
              <a:rPr lang="en-US" sz="2800" b="1" dirty="0" err="1">
                <a:solidFill>
                  <a:srgbClr val="FF0000"/>
                </a:solidFill>
              </a:rPr>
              <a:t>nghìn</a:t>
            </a:r>
            <a:endParaRPr lang="en-US" sz="2800" b="1" dirty="0">
              <a:solidFill>
                <a:srgbClr val="FF0000"/>
              </a:solidFill>
            </a:endParaRPr>
          </a:p>
        </p:txBody>
      </p:sp>
    </p:spTree>
    <p:extLst>
      <p:ext uri="{BB962C8B-B14F-4D97-AF65-F5344CB8AC3E}">
        <p14:creationId xmlns:p14="http://schemas.microsoft.com/office/powerpoint/2010/main" val="12421161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fade">
                                      <p:cBhvr>
                                        <p:cTn id="12" dur="500"/>
                                        <p:tgtEl>
                                          <p:spTgt spid="1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xEl>
                                              <p:pRg st="0" end="0"/>
                                            </p:txEl>
                                          </p:spTgt>
                                        </p:tgtEl>
                                        <p:attrNameLst>
                                          <p:attrName>style.visibility</p:attrName>
                                        </p:attrNameLst>
                                      </p:cBhvr>
                                      <p:to>
                                        <p:strVal val="visible"/>
                                      </p:to>
                                    </p:set>
                                    <p:animEffect transition="in" filter="fade">
                                      <p:cBhvr>
                                        <p:cTn id="22" dur="500"/>
                                        <p:tgtEl>
                                          <p:spTgt spid="1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
                                            <p:txEl>
                                              <p:pRg st="0" end="0"/>
                                            </p:txEl>
                                          </p:spTgt>
                                        </p:tgtEl>
                                        <p:attrNameLst>
                                          <p:attrName>style.visibility</p:attrName>
                                        </p:attrNameLst>
                                      </p:cBhvr>
                                      <p:to>
                                        <p:strVal val="visible"/>
                                      </p:to>
                                    </p:set>
                                    <p:animEffect transition="in" filter="fade">
                                      <p:cBhvr>
                                        <p:cTn id="27" dur="500"/>
                                        <p:tgtEl>
                                          <p:spTgt spid="1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
                                            <p:txEl>
                                              <p:pRg st="0" end="0"/>
                                            </p:txEl>
                                          </p:spTgt>
                                        </p:tgtEl>
                                        <p:attrNameLst>
                                          <p:attrName>style.visibility</p:attrName>
                                        </p:attrNameLst>
                                      </p:cBhvr>
                                      <p:to>
                                        <p:strVal val="visible"/>
                                      </p:to>
                                    </p:set>
                                    <p:animEffect transition="in" filter="fade">
                                      <p:cBhvr>
                                        <p:cTn id="32" dur="500"/>
                                        <p:tgtEl>
                                          <p:spTgt spid="1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down)">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9">
                                            <p:txEl>
                                              <p:pRg st="0" end="0"/>
                                            </p:txEl>
                                          </p:spTgt>
                                        </p:tgtEl>
                                        <p:attrNameLst>
                                          <p:attrName>style.visibility</p:attrName>
                                        </p:attrNameLst>
                                      </p:cBhvr>
                                      <p:to>
                                        <p:strVal val="visible"/>
                                      </p:to>
                                    </p:set>
                                    <p:animEffect transition="in" filter="fade">
                                      <p:cBhvr>
                                        <p:cTn id="42" dur="500"/>
                                        <p:tgtEl>
                                          <p:spTgt spid="1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1">
                                            <p:txEl>
                                              <p:pRg st="0" end="0"/>
                                            </p:txEl>
                                          </p:spTgt>
                                        </p:tgtEl>
                                        <p:attrNameLst>
                                          <p:attrName>style.visibility</p:attrName>
                                        </p:attrNameLst>
                                      </p:cBhvr>
                                      <p:to>
                                        <p:strVal val="visible"/>
                                      </p:to>
                                    </p:set>
                                    <p:animEffect transition="in" filter="fade">
                                      <p:cBhvr>
                                        <p:cTn id="52" dur="500"/>
                                        <p:tgtEl>
                                          <p:spTgt spid="21">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2">
                                            <p:txEl>
                                              <p:pRg st="0" end="0"/>
                                            </p:txEl>
                                          </p:spTgt>
                                        </p:tgtEl>
                                        <p:attrNameLst>
                                          <p:attrName>style.visibility</p:attrName>
                                        </p:attrNameLst>
                                      </p:cBhvr>
                                      <p:to>
                                        <p:strVal val="visible"/>
                                      </p:to>
                                    </p:set>
                                    <p:animEffect transition="in" filter="fade">
                                      <p:cBhvr>
                                        <p:cTn id="57" dur="500"/>
                                        <p:tgtEl>
                                          <p:spTgt spid="22">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3">
                                            <p:txEl>
                                              <p:pRg st="0" end="0"/>
                                            </p:txEl>
                                          </p:spTgt>
                                        </p:tgtEl>
                                        <p:attrNameLst>
                                          <p:attrName>style.visibility</p:attrName>
                                        </p:attrNameLst>
                                      </p:cBhvr>
                                      <p:to>
                                        <p:strVal val="visible"/>
                                      </p:to>
                                    </p:set>
                                    <p:animEffect transition="in" filter="fade">
                                      <p:cBhvr>
                                        <p:cTn id="62"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DF6FB"/>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7477856-AF95-4977-9E0E-03EE765875A5}"/>
              </a:ext>
            </a:extLst>
          </p:cNvPr>
          <p:cNvPicPr>
            <a:picLocks noChangeAspect="1"/>
          </p:cNvPicPr>
          <p:nvPr/>
        </p:nvPicPr>
        <p:blipFill>
          <a:blip r:embed="rId4"/>
          <a:stretch>
            <a:fillRect/>
          </a:stretch>
        </p:blipFill>
        <p:spPr>
          <a:xfrm>
            <a:off x="-25125" y="-46781"/>
            <a:ext cx="12416647" cy="6961965"/>
          </a:xfrm>
          <a:prstGeom prst="rect">
            <a:avLst/>
          </a:prstGeom>
        </p:spPr>
      </p:pic>
      <p:pic>
        <p:nvPicPr>
          <p:cNvPr id="40" name="Picture 39">
            <a:extLst>
              <a:ext uri="{FF2B5EF4-FFF2-40B4-BE49-F238E27FC236}">
                <a16:creationId xmlns:a16="http://schemas.microsoft.com/office/drawing/2014/main" id="{E3F69FCF-02F2-434E-B5C6-3DF9CBB70D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938691">
            <a:off x="9621055" y="4944773"/>
            <a:ext cx="1279848" cy="1477763"/>
          </a:xfrm>
          <a:prstGeom prst="rect">
            <a:avLst/>
          </a:prstGeom>
        </p:spPr>
      </p:pic>
      <p:pic>
        <p:nvPicPr>
          <p:cNvPr id="84" name="Picture 83">
            <a:extLst>
              <a:ext uri="{FF2B5EF4-FFF2-40B4-BE49-F238E27FC236}">
                <a16:creationId xmlns:a16="http://schemas.microsoft.com/office/drawing/2014/main" id="{88239B65-322F-454F-B229-81576480486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146031">
            <a:off x="1879311" y="5552229"/>
            <a:ext cx="594607" cy="904999"/>
          </a:xfrm>
          <a:prstGeom prst="rect">
            <a:avLst/>
          </a:prstGeom>
        </p:spPr>
      </p:pic>
      <p:pic>
        <p:nvPicPr>
          <p:cNvPr id="17" name="Picture 16">
            <a:extLst>
              <a:ext uri="{FF2B5EF4-FFF2-40B4-BE49-F238E27FC236}">
                <a16:creationId xmlns:a16="http://schemas.microsoft.com/office/drawing/2014/main" id="{A6D0D53F-81C6-4D58-A642-F5A73154EF4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278900" y="5142449"/>
            <a:ext cx="1059945" cy="1613251"/>
          </a:xfrm>
          <a:prstGeom prst="rect">
            <a:avLst/>
          </a:prstGeom>
        </p:spPr>
      </p:pic>
      <p:pic>
        <p:nvPicPr>
          <p:cNvPr id="18" name="Picture 17">
            <a:extLst>
              <a:ext uri="{FF2B5EF4-FFF2-40B4-BE49-F238E27FC236}">
                <a16:creationId xmlns:a16="http://schemas.microsoft.com/office/drawing/2014/main" id="{78442B68-D676-4262-BD97-AD58B228127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6746" y="5146072"/>
            <a:ext cx="1059945" cy="1613251"/>
          </a:xfrm>
          <a:prstGeom prst="rect">
            <a:avLst/>
          </a:prstGeom>
        </p:spPr>
      </p:pic>
      <p:pic>
        <p:nvPicPr>
          <p:cNvPr id="21" name="Picture 20">
            <a:extLst>
              <a:ext uri="{FF2B5EF4-FFF2-40B4-BE49-F238E27FC236}">
                <a16:creationId xmlns:a16="http://schemas.microsoft.com/office/drawing/2014/main" id="{E9CC08C0-4770-40D8-8627-9619611AFE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54880" y="5827879"/>
            <a:ext cx="613640" cy="933968"/>
          </a:xfrm>
          <a:prstGeom prst="rect">
            <a:avLst/>
          </a:prstGeom>
        </p:spPr>
      </p:pic>
      <p:pic>
        <p:nvPicPr>
          <p:cNvPr id="23" name="Picture 22">
            <a:extLst>
              <a:ext uri="{FF2B5EF4-FFF2-40B4-BE49-F238E27FC236}">
                <a16:creationId xmlns:a16="http://schemas.microsoft.com/office/drawing/2014/main" id="{89F26EF0-AB2B-4367-BC35-0C018420BD8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02592" y="6514605"/>
            <a:ext cx="878033" cy="506832"/>
          </a:xfrm>
          <a:prstGeom prst="rect">
            <a:avLst/>
          </a:prstGeom>
        </p:spPr>
      </p:pic>
      <p:pic>
        <p:nvPicPr>
          <p:cNvPr id="25" name="Picture 24">
            <a:extLst>
              <a:ext uri="{FF2B5EF4-FFF2-40B4-BE49-F238E27FC236}">
                <a16:creationId xmlns:a16="http://schemas.microsoft.com/office/drawing/2014/main" id="{E7A3A82A-713C-4E66-91DE-4859BAF48E0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73112" y="6550403"/>
            <a:ext cx="691697" cy="398251"/>
          </a:xfrm>
          <a:prstGeom prst="rect">
            <a:avLst/>
          </a:prstGeom>
        </p:spPr>
      </p:pic>
      <p:pic>
        <p:nvPicPr>
          <p:cNvPr id="27" name="Picture 26">
            <a:extLst>
              <a:ext uri="{FF2B5EF4-FFF2-40B4-BE49-F238E27FC236}">
                <a16:creationId xmlns:a16="http://schemas.microsoft.com/office/drawing/2014/main" id="{70DF6C87-9969-4992-83B3-A10530B85E1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779172" y="6541227"/>
            <a:ext cx="612349" cy="453591"/>
          </a:xfrm>
          <a:prstGeom prst="rect">
            <a:avLst/>
          </a:prstGeom>
        </p:spPr>
      </p:pic>
      <p:pic>
        <p:nvPicPr>
          <p:cNvPr id="28" name="Picture 27">
            <a:extLst>
              <a:ext uri="{FF2B5EF4-FFF2-40B4-BE49-F238E27FC236}">
                <a16:creationId xmlns:a16="http://schemas.microsoft.com/office/drawing/2014/main" id="{88F00CE1-2A14-4DA2-AB62-D669A2A75B2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5575298" y="6441473"/>
            <a:ext cx="612349" cy="453591"/>
          </a:xfrm>
          <a:prstGeom prst="rect">
            <a:avLst/>
          </a:prstGeom>
        </p:spPr>
      </p:pic>
      <p:pic>
        <p:nvPicPr>
          <p:cNvPr id="31" name="Picture 30">
            <a:extLst>
              <a:ext uri="{FF2B5EF4-FFF2-40B4-BE49-F238E27FC236}">
                <a16:creationId xmlns:a16="http://schemas.microsoft.com/office/drawing/2014/main" id="{4FDDD751-2D42-4886-8CFD-EC0181C9898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3965" y="6403995"/>
            <a:ext cx="476697" cy="274463"/>
          </a:xfrm>
          <a:prstGeom prst="rect">
            <a:avLst/>
          </a:prstGeom>
        </p:spPr>
      </p:pic>
      <p:pic>
        <p:nvPicPr>
          <p:cNvPr id="29" name="Picture 28">
            <a:extLst>
              <a:ext uri="{FF2B5EF4-FFF2-40B4-BE49-F238E27FC236}">
                <a16:creationId xmlns:a16="http://schemas.microsoft.com/office/drawing/2014/main" id="{CB3787DC-88BE-4586-ACBD-5836F7A5A59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9017" y="6468443"/>
            <a:ext cx="878033" cy="506832"/>
          </a:xfrm>
          <a:prstGeom prst="rect">
            <a:avLst/>
          </a:prstGeom>
        </p:spPr>
      </p:pic>
      <p:pic>
        <p:nvPicPr>
          <p:cNvPr id="30" name="Picture 29">
            <a:extLst>
              <a:ext uri="{FF2B5EF4-FFF2-40B4-BE49-F238E27FC236}">
                <a16:creationId xmlns:a16="http://schemas.microsoft.com/office/drawing/2014/main" id="{FDEC0ECD-BF8D-4C0B-A5EE-D931C965442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37566" y="6495065"/>
            <a:ext cx="612349" cy="453591"/>
          </a:xfrm>
          <a:prstGeom prst="rect">
            <a:avLst/>
          </a:prstGeom>
        </p:spPr>
      </p:pic>
      <p:pic>
        <p:nvPicPr>
          <p:cNvPr id="32" name="Picture 31">
            <a:extLst>
              <a:ext uri="{FF2B5EF4-FFF2-40B4-BE49-F238E27FC236}">
                <a16:creationId xmlns:a16="http://schemas.microsoft.com/office/drawing/2014/main" id="{CB3F5E26-5E21-4E78-9117-2E8499A0D62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2795614" y="6495063"/>
            <a:ext cx="612349" cy="453591"/>
          </a:xfrm>
          <a:prstGeom prst="rect">
            <a:avLst/>
          </a:prstGeom>
        </p:spPr>
      </p:pic>
      <p:pic>
        <p:nvPicPr>
          <p:cNvPr id="33" name="Picture 32">
            <a:extLst>
              <a:ext uri="{FF2B5EF4-FFF2-40B4-BE49-F238E27FC236}">
                <a16:creationId xmlns:a16="http://schemas.microsoft.com/office/drawing/2014/main" id="{B2E8D12B-59CB-4112-ADC2-998261D62C8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4335899" y="6678458"/>
            <a:ext cx="364765" cy="270196"/>
          </a:xfrm>
          <a:prstGeom prst="rect">
            <a:avLst/>
          </a:prstGeom>
        </p:spPr>
      </p:pic>
      <p:pic>
        <p:nvPicPr>
          <p:cNvPr id="34" name="Picture 33">
            <a:extLst>
              <a:ext uri="{FF2B5EF4-FFF2-40B4-BE49-F238E27FC236}">
                <a16:creationId xmlns:a16="http://schemas.microsoft.com/office/drawing/2014/main" id="{526C022E-25D6-4FB9-B1FB-9AFD29B3AAA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29791" y="6541226"/>
            <a:ext cx="675797" cy="390095"/>
          </a:xfrm>
          <a:prstGeom prst="rect">
            <a:avLst/>
          </a:prstGeom>
        </p:spPr>
      </p:pic>
      <p:pic>
        <p:nvPicPr>
          <p:cNvPr id="35" name="Picture 34">
            <a:extLst>
              <a:ext uri="{FF2B5EF4-FFF2-40B4-BE49-F238E27FC236}">
                <a16:creationId xmlns:a16="http://schemas.microsoft.com/office/drawing/2014/main" id="{C3227E84-3E4A-4299-9F6C-6991A05A370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66069" y="6603527"/>
            <a:ext cx="517035" cy="298451"/>
          </a:xfrm>
          <a:prstGeom prst="rect">
            <a:avLst/>
          </a:prstGeom>
        </p:spPr>
      </p:pic>
      <p:pic>
        <p:nvPicPr>
          <p:cNvPr id="36" name="Picture 35">
            <a:extLst>
              <a:ext uri="{FF2B5EF4-FFF2-40B4-BE49-F238E27FC236}">
                <a16:creationId xmlns:a16="http://schemas.microsoft.com/office/drawing/2014/main" id="{3536702C-92F2-4674-89CD-E74E8EE7960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42933" y="6616733"/>
            <a:ext cx="517035" cy="298451"/>
          </a:xfrm>
          <a:prstGeom prst="rect">
            <a:avLst/>
          </a:prstGeom>
        </p:spPr>
      </p:pic>
      <p:pic>
        <p:nvPicPr>
          <p:cNvPr id="38" name="Picture 37">
            <a:extLst>
              <a:ext uri="{FF2B5EF4-FFF2-40B4-BE49-F238E27FC236}">
                <a16:creationId xmlns:a16="http://schemas.microsoft.com/office/drawing/2014/main" id="{784CE0D3-F177-4C6F-9F19-2F5578AD20A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15537678" flipV="1">
            <a:off x="8591911" y="6330534"/>
            <a:ext cx="613640" cy="532079"/>
          </a:xfrm>
          <a:prstGeom prst="rect">
            <a:avLst/>
          </a:prstGeom>
        </p:spPr>
      </p:pic>
      <p:pic>
        <p:nvPicPr>
          <p:cNvPr id="41" name="Picture 40">
            <a:extLst>
              <a:ext uri="{FF2B5EF4-FFF2-40B4-BE49-F238E27FC236}">
                <a16:creationId xmlns:a16="http://schemas.microsoft.com/office/drawing/2014/main" id="{035208DE-53D2-4C89-AFC0-3010B4CD5B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6842">
            <a:off x="8387116" y="5047984"/>
            <a:ext cx="1298096" cy="1498833"/>
          </a:xfrm>
          <a:prstGeom prst="rect">
            <a:avLst/>
          </a:prstGeom>
        </p:spPr>
      </p:pic>
      <p:pic>
        <p:nvPicPr>
          <p:cNvPr id="42" name="Picture 41">
            <a:extLst>
              <a:ext uri="{FF2B5EF4-FFF2-40B4-BE49-F238E27FC236}">
                <a16:creationId xmlns:a16="http://schemas.microsoft.com/office/drawing/2014/main" id="{E71973FF-FC10-45B9-82EC-5BD32FFC93A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15537678" flipV="1">
            <a:off x="8284497" y="154741"/>
            <a:ext cx="613640" cy="532079"/>
          </a:xfrm>
          <a:prstGeom prst="rect">
            <a:avLst/>
          </a:prstGeom>
        </p:spPr>
      </p:pic>
      <p:pic>
        <p:nvPicPr>
          <p:cNvPr id="51" name="Picture 50">
            <a:extLst>
              <a:ext uri="{FF2B5EF4-FFF2-40B4-BE49-F238E27FC236}">
                <a16:creationId xmlns:a16="http://schemas.microsoft.com/office/drawing/2014/main" id="{056825C9-19AC-49C9-8DBB-7F0F9DE9FD4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2564959" y="6385223"/>
            <a:ext cx="818275" cy="506248"/>
          </a:xfrm>
          <a:prstGeom prst="rect">
            <a:avLst/>
          </a:prstGeom>
        </p:spPr>
      </p:pic>
      <p:pic>
        <p:nvPicPr>
          <p:cNvPr id="53" name="Picture 52">
            <a:extLst>
              <a:ext uri="{FF2B5EF4-FFF2-40B4-BE49-F238E27FC236}">
                <a16:creationId xmlns:a16="http://schemas.microsoft.com/office/drawing/2014/main" id="{908C795F-DAB4-44D6-A02F-4C42E35A2A04}"/>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032969" y="1040398"/>
            <a:ext cx="860496" cy="370340"/>
          </a:xfrm>
          <a:prstGeom prst="rect">
            <a:avLst/>
          </a:prstGeom>
        </p:spPr>
      </p:pic>
      <p:pic>
        <p:nvPicPr>
          <p:cNvPr id="55" name="Picture 54">
            <a:extLst>
              <a:ext uri="{FF2B5EF4-FFF2-40B4-BE49-F238E27FC236}">
                <a16:creationId xmlns:a16="http://schemas.microsoft.com/office/drawing/2014/main" id="{1D8385E4-73E1-4B92-A121-93B213FA5F89}"/>
              </a:ext>
            </a:extLst>
          </p:cNvPr>
          <p:cNvPicPr>
            <a:picLocks noChangeAspect="1"/>
          </p:cNvPicPr>
          <p:nvPr/>
        </p:nvPicPr>
        <p:blipFill>
          <a:blip r:embed="rId14" cstate="print">
            <a:extLst>
              <a:ext uri="{BEBA8EAE-BF5A-486C-A8C5-ECC9F3942E4B}">
                <a14:imgProps xmlns:a14="http://schemas.microsoft.com/office/drawing/2010/main">
                  <a14:imgLayer r:embed="rId15">
                    <a14:imgEffect>
                      <a14:saturation sat="400000"/>
                    </a14:imgEffect>
                  </a14:imgLayer>
                </a14:imgProps>
              </a:ext>
              <a:ext uri="{28A0092B-C50C-407E-A947-70E740481C1C}">
                <a14:useLocalDpi xmlns:a14="http://schemas.microsoft.com/office/drawing/2010/main" val="0"/>
              </a:ext>
            </a:extLst>
          </a:blip>
          <a:stretch>
            <a:fillRect/>
          </a:stretch>
        </p:blipFill>
        <p:spPr>
          <a:xfrm rot="20723394">
            <a:off x="4424897" y="5039815"/>
            <a:ext cx="1059945" cy="1415731"/>
          </a:xfrm>
          <a:prstGeom prst="rect">
            <a:avLst/>
          </a:prstGeom>
        </p:spPr>
      </p:pic>
      <p:pic>
        <p:nvPicPr>
          <p:cNvPr id="57" name="Picture 56">
            <a:extLst>
              <a:ext uri="{FF2B5EF4-FFF2-40B4-BE49-F238E27FC236}">
                <a16:creationId xmlns:a16="http://schemas.microsoft.com/office/drawing/2014/main" id="{26FC8E0F-864E-4F1B-9502-28083F9DFF9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4449" y="2159018"/>
            <a:ext cx="1195492" cy="547753"/>
          </a:xfrm>
          <a:prstGeom prst="rect">
            <a:avLst/>
          </a:prstGeom>
        </p:spPr>
      </p:pic>
      <p:sp>
        <p:nvSpPr>
          <p:cNvPr id="59" name="Oval 58">
            <a:extLst>
              <a:ext uri="{FF2B5EF4-FFF2-40B4-BE49-F238E27FC236}">
                <a16:creationId xmlns:a16="http://schemas.microsoft.com/office/drawing/2014/main" id="{9DAA9C02-E532-4104-B926-83CDDBEA02AC}"/>
              </a:ext>
            </a:extLst>
          </p:cNvPr>
          <p:cNvSpPr/>
          <p:nvPr/>
        </p:nvSpPr>
        <p:spPr>
          <a:xfrm>
            <a:off x="6247653" y="5619859"/>
            <a:ext cx="136032" cy="136032"/>
          </a:xfrm>
          <a:prstGeom prst="ellipse">
            <a:avLst/>
          </a:prstGeom>
          <a:solidFill>
            <a:srgbClr val="023E8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60" name="Oval 59">
            <a:extLst>
              <a:ext uri="{FF2B5EF4-FFF2-40B4-BE49-F238E27FC236}">
                <a16:creationId xmlns:a16="http://schemas.microsoft.com/office/drawing/2014/main" id="{195F808D-F13A-4FA4-893A-A4287BD3A903}"/>
              </a:ext>
            </a:extLst>
          </p:cNvPr>
          <p:cNvSpPr/>
          <p:nvPr/>
        </p:nvSpPr>
        <p:spPr>
          <a:xfrm>
            <a:off x="5944350" y="5372526"/>
            <a:ext cx="247335" cy="247335"/>
          </a:xfrm>
          <a:prstGeom prst="ellipse">
            <a:avLst/>
          </a:pr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61" name="Oval 60">
            <a:extLst>
              <a:ext uri="{FF2B5EF4-FFF2-40B4-BE49-F238E27FC236}">
                <a16:creationId xmlns:a16="http://schemas.microsoft.com/office/drawing/2014/main" id="{4C2BFE55-1827-4479-8832-0B8E31C3FC93}"/>
              </a:ext>
            </a:extLst>
          </p:cNvPr>
          <p:cNvSpPr/>
          <p:nvPr/>
        </p:nvSpPr>
        <p:spPr>
          <a:xfrm>
            <a:off x="6231550" y="5305283"/>
            <a:ext cx="168239" cy="168239"/>
          </a:xfrm>
          <a:prstGeom prst="ellipse">
            <a:avLst/>
          </a:prstGeom>
          <a:solidFill>
            <a:srgbClr val="023E8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62" name="Oval 61">
            <a:extLst>
              <a:ext uri="{FF2B5EF4-FFF2-40B4-BE49-F238E27FC236}">
                <a16:creationId xmlns:a16="http://schemas.microsoft.com/office/drawing/2014/main" id="{A9839A7D-75B3-419B-9303-EAE109E3545B}"/>
              </a:ext>
            </a:extLst>
          </p:cNvPr>
          <p:cNvSpPr/>
          <p:nvPr/>
        </p:nvSpPr>
        <p:spPr>
          <a:xfrm>
            <a:off x="5955585" y="4860091"/>
            <a:ext cx="368095" cy="368095"/>
          </a:xfrm>
          <a:prstGeom prst="ellipse">
            <a:avLst/>
          </a:prstGeom>
          <a:solidFill>
            <a:srgbClr val="023E8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75" name="Oval 74">
            <a:extLst>
              <a:ext uri="{FF2B5EF4-FFF2-40B4-BE49-F238E27FC236}">
                <a16:creationId xmlns:a16="http://schemas.microsoft.com/office/drawing/2014/main" id="{14B8FA1B-33DF-4575-8029-4C7D9C76053E}"/>
              </a:ext>
            </a:extLst>
          </p:cNvPr>
          <p:cNvSpPr/>
          <p:nvPr/>
        </p:nvSpPr>
        <p:spPr>
          <a:xfrm>
            <a:off x="498644" y="4983420"/>
            <a:ext cx="136032" cy="136032"/>
          </a:xfrm>
          <a:prstGeom prst="ellipse">
            <a:avLst/>
          </a:prstGeom>
          <a:solidFill>
            <a:srgbClr val="023E8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76" name="Oval 75">
            <a:extLst>
              <a:ext uri="{FF2B5EF4-FFF2-40B4-BE49-F238E27FC236}">
                <a16:creationId xmlns:a16="http://schemas.microsoft.com/office/drawing/2014/main" id="{3DF3766E-8313-42BC-A2E3-94DD99189FB5}"/>
              </a:ext>
            </a:extLst>
          </p:cNvPr>
          <p:cNvSpPr/>
          <p:nvPr/>
        </p:nvSpPr>
        <p:spPr>
          <a:xfrm>
            <a:off x="195341" y="4736086"/>
            <a:ext cx="247335" cy="247335"/>
          </a:xfrm>
          <a:prstGeom prst="ellipse">
            <a:avLst/>
          </a:prstGeom>
          <a:solidFill>
            <a:srgbClr val="023E8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77" name="Oval 76">
            <a:extLst>
              <a:ext uri="{FF2B5EF4-FFF2-40B4-BE49-F238E27FC236}">
                <a16:creationId xmlns:a16="http://schemas.microsoft.com/office/drawing/2014/main" id="{E943DB72-3111-400D-850E-5B8BCD657A84}"/>
              </a:ext>
            </a:extLst>
          </p:cNvPr>
          <p:cNvSpPr/>
          <p:nvPr/>
        </p:nvSpPr>
        <p:spPr>
          <a:xfrm>
            <a:off x="482542" y="4668845"/>
            <a:ext cx="168239" cy="168239"/>
          </a:xfrm>
          <a:prstGeom prst="ellipse">
            <a:avLst/>
          </a:prstGeom>
          <a:solidFill>
            <a:srgbClr val="023E8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78" name="Oval 77">
            <a:extLst>
              <a:ext uri="{FF2B5EF4-FFF2-40B4-BE49-F238E27FC236}">
                <a16:creationId xmlns:a16="http://schemas.microsoft.com/office/drawing/2014/main" id="{C309A840-A206-4789-825A-8777EFC229AB}"/>
              </a:ext>
            </a:extLst>
          </p:cNvPr>
          <p:cNvSpPr/>
          <p:nvPr/>
        </p:nvSpPr>
        <p:spPr>
          <a:xfrm>
            <a:off x="206575" y="4223653"/>
            <a:ext cx="368095" cy="368095"/>
          </a:xfrm>
          <a:prstGeom prst="ellipse">
            <a:avLst/>
          </a:prstGeom>
          <a:solidFill>
            <a:srgbClr val="023E8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79" name="Oval 78">
            <a:extLst>
              <a:ext uri="{FF2B5EF4-FFF2-40B4-BE49-F238E27FC236}">
                <a16:creationId xmlns:a16="http://schemas.microsoft.com/office/drawing/2014/main" id="{CFB844DD-7871-47F6-BCD7-913D7316657F}"/>
              </a:ext>
            </a:extLst>
          </p:cNvPr>
          <p:cNvSpPr/>
          <p:nvPr/>
        </p:nvSpPr>
        <p:spPr>
          <a:xfrm>
            <a:off x="101581" y="3962354"/>
            <a:ext cx="168239" cy="168239"/>
          </a:xfrm>
          <a:prstGeom prst="ellipse">
            <a:avLst/>
          </a:prstGeom>
          <a:solidFill>
            <a:srgbClr val="023E8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80" name="Oval 79">
            <a:extLst>
              <a:ext uri="{FF2B5EF4-FFF2-40B4-BE49-F238E27FC236}">
                <a16:creationId xmlns:a16="http://schemas.microsoft.com/office/drawing/2014/main" id="{6BE87D2F-003E-409B-BF23-26663F35807D}"/>
              </a:ext>
            </a:extLst>
          </p:cNvPr>
          <p:cNvSpPr/>
          <p:nvPr/>
        </p:nvSpPr>
        <p:spPr>
          <a:xfrm>
            <a:off x="11980623" y="5102683"/>
            <a:ext cx="136032" cy="136032"/>
          </a:xfrm>
          <a:prstGeom prst="ellipse">
            <a:avLst/>
          </a:prstGeom>
          <a:solidFill>
            <a:srgbClr val="023E8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81" name="Oval 80">
            <a:extLst>
              <a:ext uri="{FF2B5EF4-FFF2-40B4-BE49-F238E27FC236}">
                <a16:creationId xmlns:a16="http://schemas.microsoft.com/office/drawing/2014/main" id="{51F4B795-86E2-4018-BD0F-4DB054CA6B47}"/>
              </a:ext>
            </a:extLst>
          </p:cNvPr>
          <p:cNvSpPr/>
          <p:nvPr/>
        </p:nvSpPr>
        <p:spPr>
          <a:xfrm>
            <a:off x="11677319" y="4855349"/>
            <a:ext cx="247335" cy="247335"/>
          </a:xfrm>
          <a:prstGeom prst="ellipse">
            <a:avLst/>
          </a:prstGeom>
          <a:solidFill>
            <a:srgbClr val="023E8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pic>
        <p:nvPicPr>
          <p:cNvPr id="70" name="Picture 69">
            <a:extLst>
              <a:ext uri="{FF2B5EF4-FFF2-40B4-BE49-F238E27FC236}">
                <a16:creationId xmlns:a16="http://schemas.microsoft.com/office/drawing/2014/main" id="{F0712AA0-F059-44D9-B301-520B00DD6A98}"/>
              </a:ext>
            </a:extLst>
          </p:cNvPr>
          <p:cNvPicPr>
            <a:picLocks noChangeAspect="1"/>
          </p:cNvPicPr>
          <p:nvPr/>
        </p:nvPicPr>
        <p:blipFill>
          <a:blip r:embed="rId17" cstate="print">
            <a:duotone>
              <a:prstClr val="black"/>
              <a:schemeClr val="accent2">
                <a:lumMod val="75000"/>
                <a:tint val="45000"/>
                <a:satMod val="400000"/>
              </a:schemeClr>
            </a:duotone>
            <a:extLst>
              <a:ext uri="{28A0092B-C50C-407E-A947-70E740481C1C}">
                <a14:useLocalDpi xmlns:a14="http://schemas.microsoft.com/office/drawing/2010/main" val="0"/>
              </a:ext>
            </a:extLst>
          </a:blip>
          <a:stretch>
            <a:fillRect/>
          </a:stretch>
        </p:blipFill>
        <p:spPr>
          <a:xfrm rot="20735582">
            <a:off x="10531485" y="3174447"/>
            <a:ext cx="768755" cy="1026799"/>
          </a:xfrm>
          <a:prstGeom prst="rect">
            <a:avLst/>
          </a:prstGeom>
        </p:spPr>
      </p:pic>
      <p:pic>
        <p:nvPicPr>
          <p:cNvPr id="85" name="Picture 84">
            <a:extLst>
              <a:ext uri="{FF2B5EF4-FFF2-40B4-BE49-F238E27FC236}">
                <a16:creationId xmlns:a16="http://schemas.microsoft.com/office/drawing/2014/main" id="{3A79962B-E5C1-4B4C-B7EA-3ABB9A3D21FD}"/>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rot="1509065">
            <a:off x="5573527" y="4175573"/>
            <a:ext cx="385979" cy="978716"/>
          </a:xfrm>
          <a:prstGeom prst="rect">
            <a:avLst/>
          </a:prstGeom>
        </p:spPr>
      </p:pic>
      <p:pic>
        <p:nvPicPr>
          <p:cNvPr id="86" name="Picture 85">
            <a:extLst>
              <a:ext uri="{FF2B5EF4-FFF2-40B4-BE49-F238E27FC236}">
                <a16:creationId xmlns:a16="http://schemas.microsoft.com/office/drawing/2014/main" id="{69D890C3-5630-4A22-8F14-2782182115C9}"/>
              </a:ext>
            </a:extLst>
          </p:cNvPr>
          <p:cNvPicPr>
            <a:picLocks noChangeAspect="1"/>
          </p:cNvPicPr>
          <p:nvPr/>
        </p:nvPicPr>
        <p:blipFill>
          <a:blip r:embed="rId19">
            <a:extLst>
              <a:ext uri="{BEBA8EAE-BF5A-486C-A8C5-ECC9F3942E4B}">
                <a14:imgProps xmlns:a14="http://schemas.microsoft.com/office/drawing/2010/main">
                  <a14:imgLayer r:embed="rId20">
                    <a14:imgEffect>
                      <a14:saturation sat="300000"/>
                    </a14:imgEffect>
                  </a14:imgLayer>
                </a14:imgProps>
              </a:ext>
              <a:ext uri="{28A0092B-C50C-407E-A947-70E740481C1C}">
                <a14:useLocalDpi xmlns:a14="http://schemas.microsoft.com/office/drawing/2010/main" val="0"/>
              </a:ext>
            </a:extLst>
          </a:blip>
          <a:stretch>
            <a:fillRect/>
          </a:stretch>
        </p:blipFill>
        <p:spPr>
          <a:xfrm rot="2783730">
            <a:off x="1040890" y="3826562"/>
            <a:ext cx="1172023" cy="2104732"/>
          </a:xfrm>
          <a:prstGeom prst="rect">
            <a:avLst/>
          </a:prstGeom>
        </p:spPr>
      </p:pic>
      <p:pic>
        <p:nvPicPr>
          <p:cNvPr id="87" name="Picture 86">
            <a:extLst>
              <a:ext uri="{FF2B5EF4-FFF2-40B4-BE49-F238E27FC236}">
                <a16:creationId xmlns:a16="http://schemas.microsoft.com/office/drawing/2014/main" id="{56D511A8-B6B4-4E3F-B069-0996D05C28B3}"/>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flipH="1">
            <a:off x="4394865" y="3049090"/>
            <a:ext cx="1099571" cy="659743"/>
          </a:xfrm>
          <a:prstGeom prst="rect">
            <a:avLst/>
          </a:prstGeom>
        </p:spPr>
      </p:pic>
      <p:pic>
        <p:nvPicPr>
          <p:cNvPr id="88" name="Picture 87">
            <a:extLst>
              <a:ext uri="{FF2B5EF4-FFF2-40B4-BE49-F238E27FC236}">
                <a16:creationId xmlns:a16="http://schemas.microsoft.com/office/drawing/2014/main" id="{07F4A7F5-A286-4E4B-A4B0-77AB4EE1D14C}"/>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rot="20820112">
            <a:off x="6756232" y="4644068"/>
            <a:ext cx="1654829" cy="2344899"/>
          </a:xfrm>
          <a:prstGeom prst="rect">
            <a:avLst/>
          </a:prstGeom>
        </p:spPr>
      </p:pic>
      <p:pic>
        <p:nvPicPr>
          <p:cNvPr id="89" name="Picture 88">
            <a:extLst>
              <a:ext uri="{FF2B5EF4-FFF2-40B4-BE49-F238E27FC236}">
                <a16:creationId xmlns:a16="http://schemas.microsoft.com/office/drawing/2014/main" id="{CC9DD1EB-CA31-4AC4-BCC2-C30F338BD17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1232054">
            <a:off x="9451671" y="6005986"/>
            <a:ext cx="2103252" cy="1214071"/>
          </a:xfrm>
          <a:prstGeom prst="rect">
            <a:avLst/>
          </a:prstGeom>
        </p:spPr>
      </p:pic>
      <p:pic>
        <p:nvPicPr>
          <p:cNvPr id="90" name="Picture 89">
            <a:extLst>
              <a:ext uri="{FF2B5EF4-FFF2-40B4-BE49-F238E27FC236}">
                <a16:creationId xmlns:a16="http://schemas.microsoft.com/office/drawing/2014/main" id="{8AFF6CF3-A0CC-4119-B22F-9B47D24AB4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928851">
            <a:off x="1886099" y="5171197"/>
            <a:ext cx="1200380" cy="1826993"/>
          </a:xfrm>
          <a:prstGeom prst="rect">
            <a:avLst/>
          </a:prstGeom>
        </p:spPr>
      </p:pic>
      <p:pic>
        <p:nvPicPr>
          <p:cNvPr id="91" name="Picture 90">
            <a:extLst>
              <a:ext uri="{FF2B5EF4-FFF2-40B4-BE49-F238E27FC236}">
                <a16:creationId xmlns:a16="http://schemas.microsoft.com/office/drawing/2014/main" id="{2D345DF9-F268-412A-9DB2-2796F8AB290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64502" y="5722494"/>
            <a:ext cx="1725759" cy="1278340"/>
          </a:xfrm>
          <a:prstGeom prst="rect">
            <a:avLst/>
          </a:prstGeom>
        </p:spPr>
      </p:pic>
      <p:pic>
        <p:nvPicPr>
          <p:cNvPr id="92" name="Picture 91">
            <a:extLst>
              <a:ext uri="{FF2B5EF4-FFF2-40B4-BE49-F238E27FC236}">
                <a16:creationId xmlns:a16="http://schemas.microsoft.com/office/drawing/2014/main" id="{F0217202-84A9-4AF6-A850-117227670F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590" y="4862994"/>
            <a:ext cx="1829081" cy="2111929"/>
          </a:xfrm>
          <a:prstGeom prst="rect">
            <a:avLst/>
          </a:prstGeom>
        </p:spPr>
      </p:pic>
      <p:sp>
        <p:nvSpPr>
          <p:cNvPr id="97" name="Oval 96">
            <a:extLst>
              <a:ext uri="{FF2B5EF4-FFF2-40B4-BE49-F238E27FC236}">
                <a16:creationId xmlns:a16="http://schemas.microsoft.com/office/drawing/2014/main" id="{81C645E3-952D-40D8-8A05-DC22B8F2F509}"/>
              </a:ext>
            </a:extLst>
          </p:cNvPr>
          <p:cNvSpPr/>
          <p:nvPr/>
        </p:nvSpPr>
        <p:spPr>
          <a:xfrm rot="20904273">
            <a:off x="2004018" y="3804149"/>
            <a:ext cx="205951" cy="205951"/>
          </a:xfrm>
          <a:prstGeom prst="ellipse">
            <a:avLst/>
          </a:prstGeom>
          <a:gradFill flip="none" rotWithShape="1">
            <a:gsLst>
              <a:gs pos="46000">
                <a:schemeClr val="accent4">
                  <a:lumMod val="0"/>
                  <a:lumOff val="100000"/>
                  <a:alpha val="51000"/>
                </a:schemeClr>
              </a:gs>
              <a:gs pos="69000">
                <a:srgbClr val="009CF2">
                  <a:alpha val="45000"/>
                </a:srgbClr>
              </a:gs>
              <a:gs pos="100000">
                <a:srgbClr val="0077B6">
                  <a:alpha val="46000"/>
                </a:srgb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99" name="Oval 98">
            <a:extLst>
              <a:ext uri="{FF2B5EF4-FFF2-40B4-BE49-F238E27FC236}">
                <a16:creationId xmlns:a16="http://schemas.microsoft.com/office/drawing/2014/main" id="{2C1357CC-177B-452F-9F01-8986EFD244AE}"/>
              </a:ext>
            </a:extLst>
          </p:cNvPr>
          <p:cNvSpPr/>
          <p:nvPr/>
        </p:nvSpPr>
        <p:spPr>
          <a:xfrm rot="3390765">
            <a:off x="1886956" y="3196280"/>
            <a:ext cx="280501" cy="280501"/>
          </a:xfrm>
          <a:prstGeom prst="ellipse">
            <a:avLst/>
          </a:prstGeom>
          <a:gradFill flip="none" rotWithShape="1">
            <a:gsLst>
              <a:gs pos="46000">
                <a:schemeClr val="accent4">
                  <a:lumMod val="0"/>
                  <a:lumOff val="100000"/>
                  <a:alpha val="51000"/>
                </a:schemeClr>
              </a:gs>
              <a:gs pos="69000">
                <a:srgbClr val="009CF2">
                  <a:alpha val="45000"/>
                </a:srgbClr>
              </a:gs>
              <a:gs pos="100000">
                <a:srgbClr val="0077B6">
                  <a:alpha val="46000"/>
                </a:srgb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01" name="Oval 100">
            <a:extLst>
              <a:ext uri="{FF2B5EF4-FFF2-40B4-BE49-F238E27FC236}">
                <a16:creationId xmlns:a16="http://schemas.microsoft.com/office/drawing/2014/main" id="{FFA0F022-991F-4DFE-B890-F56E28595033}"/>
              </a:ext>
            </a:extLst>
          </p:cNvPr>
          <p:cNvSpPr/>
          <p:nvPr/>
        </p:nvSpPr>
        <p:spPr>
          <a:xfrm rot="3390765">
            <a:off x="10723077" y="5364896"/>
            <a:ext cx="164475" cy="164475"/>
          </a:xfrm>
          <a:prstGeom prst="ellipse">
            <a:avLst/>
          </a:prstGeom>
          <a:gradFill flip="none" rotWithShape="1">
            <a:gsLst>
              <a:gs pos="46000">
                <a:schemeClr val="accent4">
                  <a:lumMod val="0"/>
                  <a:lumOff val="100000"/>
                  <a:alpha val="51000"/>
                </a:schemeClr>
              </a:gs>
              <a:gs pos="69000">
                <a:srgbClr val="009CF2">
                  <a:alpha val="45000"/>
                </a:srgbClr>
              </a:gs>
              <a:gs pos="100000">
                <a:srgbClr val="0077B6">
                  <a:alpha val="46000"/>
                </a:srgb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02" name="Oval 101">
            <a:extLst>
              <a:ext uri="{FF2B5EF4-FFF2-40B4-BE49-F238E27FC236}">
                <a16:creationId xmlns:a16="http://schemas.microsoft.com/office/drawing/2014/main" id="{A9256B8A-9C43-434A-B198-4EDE9190BB1A}"/>
              </a:ext>
            </a:extLst>
          </p:cNvPr>
          <p:cNvSpPr/>
          <p:nvPr/>
        </p:nvSpPr>
        <p:spPr>
          <a:xfrm rot="3390765">
            <a:off x="10680968" y="5728889"/>
            <a:ext cx="164475" cy="164475"/>
          </a:xfrm>
          <a:prstGeom prst="ellipse">
            <a:avLst/>
          </a:prstGeom>
          <a:gradFill flip="none" rotWithShape="1">
            <a:gsLst>
              <a:gs pos="46000">
                <a:schemeClr val="accent4">
                  <a:lumMod val="0"/>
                  <a:lumOff val="100000"/>
                  <a:alpha val="51000"/>
                </a:schemeClr>
              </a:gs>
              <a:gs pos="69000">
                <a:srgbClr val="009CF2">
                  <a:alpha val="45000"/>
                </a:srgbClr>
              </a:gs>
              <a:gs pos="100000">
                <a:srgbClr val="0077B6">
                  <a:alpha val="46000"/>
                </a:srgb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03" name="Oval 102">
            <a:extLst>
              <a:ext uri="{FF2B5EF4-FFF2-40B4-BE49-F238E27FC236}">
                <a16:creationId xmlns:a16="http://schemas.microsoft.com/office/drawing/2014/main" id="{EF1135C3-1B8A-42FA-ABB2-5705AFC2B12B}"/>
              </a:ext>
            </a:extLst>
          </p:cNvPr>
          <p:cNvSpPr/>
          <p:nvPr/>
        </p:nvSpPr>
        <p:spPr>
          <a:xfrm rot="856175">
            <a:off x="10390458" y="6019478"/>
            <a:ext cx="336471" cy="336471"/>
          </a:xfrm>
          <a:prstGeom prst="ellipse">
            <a:avLst/>
          </a:prstGeom>
          <a:gradFill flip="none" rotWithShape="1">
            <a:gsLst>
              <a:gs pos="46000">
                <a:schemeClr val="accent4">
                  <a:lumMod val="0"/>
                  <a:lumOff val="100000"/>
                  <a:alpha val="51000"/>
                </a:schemeClr>
              </a:gs>
              <a:gs pos="69000">
                <a:srgbClr val="009CF2">
                  <a:alpha val="45000"/>
                </a:srgbClr>
              </a:gs>
              <a:gs pos="100000">
                <a:srgbClr val="0077B6">
                  <a:alpha val="46000"/>
                </a:srgb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04" name="Oval 103">
            <a:extLst>
              <a:ext uri="{FF2B5EF4-FFF2-40B4-BE49-F238E27FC236}">
                <a16:creationId xmlns:a16="http://schemas.microsoft.com/office/drawing/2014/main" id="{B9F788F8-14CB-4C92-B972-ED176D44DFBE}"/>
              </a:ext>
            </a:extLst>
          </p:cNvPr>
          <p:cNvSpPr/>
          <p:nvPr/>
        </p:nvSpPr>
        <p:spPr>
          <a:xfrm rot="20904273">
            <a:off x="10694729" y="6508311"/>
            <a:ext cx="205951" cy="205951"/>
          </a:xfrm>
          <a:prstGeom prst="ellipse">
            <a:avLst/>
          </a:prstGeom>
          <a:gradFill flip="none" rotWithShape="1">
            <a:gsLst>
              <a:gs pos="46000">
                <a:schemeClr val="accent4">
                  <a:lumMod val="0"/>
                  <a:lumOff val="100000"/>
                  <a:alpha val="51000"/>
                </a:schemeClr>
              </a:gs>
              <a:gs pos="69000">
                <a:srgbClr val="009CF2">
                  <a:alpha val="45000"/>
                </a:srgbClr>
              </a:gs>
              <a:gs pos="100000">
                <a:srgbClr val="0077B6">
                  <a:alpha val="46000"/>
                </a:srgb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05" name="Oval 104">
            <a:extLst>
              <a:ext uri="{FF2B5EF4-FFF2-40B4-BE49-F238E27FC236}">
                <a16:creationId xmlns:a16="http://schemas.microsoft.com/office/drawing/2014/main" id="{7615E523-9379-407A-ABAC-3865F46D9E92}"/>
              </a:ext>
            </a:extLst>
          </p:cNvPr>
          <p:cNvSpPr/>
          <p:nvPr/>
        </p:nvSpPr>
        <p:spPr>
          <a:xfrm rot="3390765">
            <a:off x="7316068" y="5543406"/>
            <a:ext cx="280501" cy="280501"/>
          </a:xfrm>
          <a:prstGeom prst="ellipse">
            <a:avLst/>
          </a:prstGeom>
          <a:gradFill flip="none" rotWithShape="1">
            <a:gsLst>
              <a:gs pos="46000">
                <a:schemeClr val="accent4">
                  <a:lumMod val="0"/>
                  <a:lumOff val="100000"/>
                  <a:alpha val="51000"/>
                </a:schemeClr>
              </a:gs>
              <a:gs pos="69000">
                <a:srgbClr val="009CF2">
                  <a:alpha val="45000"/>
                </a:srgbClr>
              </a:gs>
              <a:gs pos="100000">
                <a:srgbClr val="0077B6">
                  <a:alpha val="46000"/>
                </a:srgb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06" name="Oval 105">
            <a:extLst>
              <a:ext uri="{FF2B5EF4-FFF2-40B4-BE49-F238E27FC236}">
                <a16:creationId xmlns:a16="http://schemas.microsoft.com/office/drawing/2014/main" id="{222BD86B-EB1E-4F03-99A9-9136CF538290}"/>
              </a:ext>
            </a:extLst>
          </p:cNvPr>
          <p:cNvSpPr/>
          <p:nvPr/>
        </p:nvSpPr>
        <p:spPr>
          <a:xfrm rot="3390765">
            <a:off x="6920358" y="5269578"/>
            <a:ext cx="280501" cy="280501"/>
          </a:xfrm>
          <a:prstGeom prst="ellipse">
            <a:avLst/>
          </a:prstGeom>
          <a:gradFill flip="none" rotWithShape="1">
            <a:gsLst>
              <a:gs pos="46000">
                <a:schemeClr val="accent4">
                  <a:lumMod val="0"/>
                  <a:lumOff val="100000"/>
                  <a:alpha val="51000"/>
                </a:schemeClr>
              </a:gs>
              <a:gs pos="69000">
                <a:srgbClr val="009CF2">
                  <a:alpha val="45000"/>
                </a:srgbClr>
              </a:gs>
              <a:gs pos="100000">
                <a:srgbClr val="0077B6">
                  <a:alpha val="46000"/>
                </a:srgb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pic>
        <p:nvPicPr>
          <p:cNvPr id="107" name="Picture 106">
            <a:extLst>
              <a:ext uri="{FF2B5EF4-FFF2-40B4-BE49-F238E27FC236}">
                <a16:creationId xmlns:a16="http://schemas.microsoft.com/office/drawing/2014/main" id="{CD0E5FA0-6260-4EE9-B110-EBAEC97CADDC}"/>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rot="235192">
            <a:off x="3848415" y="6048950"/>
            <a:ext cx="1279687" cy="748855"/>
          </a:xfrm>
          <a:prstGeom prst="rect">
            <a:avLst/>
          </a:prstGeom>
        </p:spPr>
      </p:pic>
      <p:pic>
        <p:nvPicPr>
          <p:cNvPr id="108" name="Picture 107">
            <a:extLst>
              <a:ext uri="{FF2B5EF4-FFF2-40B4-BE49-F238E27FC236}">
                <a16:creationId xmlns:a16="http://schemas.microsoft.com/office/drawing/2014/main" id="{19250DEB-E2F2-4776-B22E-79044D8E638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6988761">
            <a:off x="3616637" y="4336178"/>
            <a:ext cx="1279687" cy="791713"/>
          </a:xfrm>
          <a:prstGeom prst="rect">
            <a:avLst/>
          </a:prstGeom>
        </p:spPr>
      </p:pic>
      <p:pic>
        <p:nvPicPr>
          <p:cNvPr id="110" name="Picture 109">
            <a:extLst>
              <a:ext uri="{FF2B5EF4-FFF2-40B4-BE49-F238E27FC236}">
                <a16:creationId xmlns:a16="http://schemas.microsoft.com/office/drawing/2014/main" id="{23CD6FC4-FCFB-43E6-82E2-9525C935A04C}"/>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6468520" y="3907121"/>
            <a:ext cx="1073520" cy="489499"/>
          </a:xfrm>
          <a:prstGeom prst="rect">
            <a:avLst/>
          </a:prstGeom>
        </p:spPr>
      </p:pic>
      <p:pic>
        <p:nvPicPr>
          <p:cNvPr id="111" name="Picture 110">
            <a:extLst>
              <a:ext uri="{FF2B5EF4-FFF2-40B4-BE49-F238E27FC236}">
                <a16:creationId xmlns:a16="http://schemas.microsoft.com/office/drawing/2014/main" id="{7DDA4ED5-AA6D-4C6F-BBBD-1ECFC0BC893A}"/>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flipH="1">
            <a:off x="10931481" y="4989089"/>
            <a:ext cx="1073520" cy="489499"/>
          </a:xfrm>
          <a:prstGeom prst="rect">
            <a:avLst/>
          </a:prstGeom>
        </p:spPr>
      </p:pic>
      <p:pic>
        <p:nvPicPr>
          <p:cNvPr id="112" name="Picture 111">
            <a:extLst>
              <a:ext uri="{FF2B5EF4-FFF2-40B4-BE49-F238E27FC236}">
                <a16:creationId xmlns:a16="http://schemas.microsoft.com/office/drawing/2014/main" id="{1617E372-A09E-47E8-93BC-A61BA9D3F3CA}"/>
              </a:ext>
            </a:extLst>
          </p:cNvPr>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5152200" y="6235991"/>
            <a:ext cx="587147" cy="557228"/>
          </a:xfrm>
          <a:prstGeom prst="rect">
            <a:avLst/>
          </a:prstGeom>
        </p:spPr>
      </p:pic>
      <p:pic>
        <p:nvPicPr>
          <p:cNvPr id="113" name="图片 22">
            <a:extLst>
              <a:ext uri="{FF2B5EF4-FFF2-40B4-BE49-F238E27FC236}">
                <a16:creationId xmlns:a16="http://schemas.microsoft.com/office/drawing/2014/main" id="{B1C6C8AD-3B8F-43A4-B714-D75AF0CAD60B}"/>
              </a:ext>
            </a:extLst>
          </p:cNvPr>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flipH="1">
            <a:off x="2000295" y="-46781"/>
            <a:ext cx="1342288" cy="1475449"/>
          </a:xfrm>
          <a:prstGeom prst="rect">
            <a:avLst/>
          </a:prstGeom>
        </p:spPr>
      </p:pic>
      <p:pic>
        <p:nvPicPr>
          <p:cNvPr id="114" name="Picture 113">
            <a:extLst>
              <a:ext uri="{FF2B5EF4-FFF2-40B4-BE49-F238E27FC236}">
                <a16:creationId xmlns:a16="http://schemas.microsoft.com/office/drawing/2014/main" id="{4075C52C-8680-4793-9442-BBD15BA4F9D9}"/>
              </a:ext>
            </a:extLst>
          </p:cNvPr>
          <p:cNvPicPr>
            <a:picLocks noChangeAspect="1"/>
          </p:cNvPicPr>
          <p:nvPr/>
        </p:nvPicPr>
        <p:blipFill>
          <a:blip r:embed="rId27">
            <a:extLst>
              <a:ext uri="{BEBA8EAE-BF5A-486C-A8C5-ECC9F3942E4B}">
                <a14:imgProps xmlns:a14="http://schemas.microsoft.com/office/drawing/2010/main">
                  <a14:imgLayer r:embed="rId28">
                    <a14:imgEffect>
                      <a14:saturation sat="300000"/>
                    </a14:imgEffect>
                  </a14:imgLayer>
                </a14:imgProps>
              </a:ext>
              <a:ext uri="{28A0092B-C50C-407E-A947-70E740481C1C}">
                <a14:useLocalDpi xmlns:a14="http://schemas.microsoft.com/office/drawing/2010/main" val="0"/>
              </a:ext>
            </a:extLst>
          </a:blip>
          <a:stretch>
            <a:fillRect/>
          </a:stretch>
        </p:blipFill>
        <p:spPr>
          <a:xfrm>
            <a:off x="12706727" y="4233239"/>
            <a:ext cx="3242521" cy="1027488"/>
          </a:xfrm>
          <a:prstGeom prst="rect">
            <a:avLst/>
          </a:prstGeom>
        </p:spPr>
      </p:pic>
      <p:pic>
        <p:nvPicPr>
          <p:cNvPr id="115" name="图片 22">
            <a:extLst>
              <a:ext uri="{FF2B5EF4-FFF2-40B4-BE49-F238E27FC236}">
                <a16:creationId xmlns:a16="http://schemas.microsoft.com/office/drawing/2014/main" id="{1C551E9F-B1B9-4E1C-BB6F-76F9680B633A}"/>
              </a:ext>
            </a:extLst>
          </p:cNvPr>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flipH="1">
            <a:off x="7874791" y="910786"/>
            <a:ext cx="1342288" cy="1475449"/>
          </a:xfrm>
          <a:prstGeom prst="rect">
            <a:avLst/>
          </a:prstGeom>
        </p:spPr>
      </p:pic>
      <p:pic>
        <p:nvPicPr>
          <p:cNvPr id="71" name="图片 22">
            <a:extLst>
              <a:ext uri="{FF2B5EF4-FFF2-40B4-BE49-F238E27FC236}">
                <a16:creationId xmlns:a16="http://schemas.microsoft.com/office/drawing/2014/main" id="{56D4DC73-E08B-4920-9F8E-15EA481896D5}"/>
              </a:ext>
            </a:extLst>
          </p:cNvPr>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flipH="1">
            <a:off x="2483499" y="3271534"/>
            <a:ext cx="1342288" cy="1475449"/>
          </a:xfrm>
          <a:prstGeom prst="rect">
            <a:avLst/>
          </a:prstGeom>
        </p:spPr>
      </p:pic>
      <p:pic>
        <p:nvPicPr>
          <p:cNvPr id="72" name="图片 22">
            <a:extLst>
              <a:ext uri="{FF2B5EF4-FFF2-40B4-BE49-F238E27FC236}">
                <a16:creationId xmlns:a16="http://schemas.microsoft.com/office/drawing/2014/main" id="{C086AA4E-5C44-4C67-95B3-310873F554AA}"/>
              </a:ext>
            </a:extLst>
          </p:cNvPr>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flipH="1">
            <a:off x="9887549" y="195189"/>
            <a:ext cx="1342288" cy="1475449"/>
          </a:xfrm>
          <a:prstGeom prst="rect">
            <a:avLst/>
          </a:prstGeom>
        </p:spPr>
      </p:pic>
      <p:pic>
        <p:nvPicPr>
          <p:cNvPr id="73" name="图片 22">
            <a:extLst>
              <a:ext uri="{FF2B5EF4-FFF2-40B4-BE49-F238E27FC236}">
                <a16:creationId xmlns:a16="http://schemas.microsoft.com/office/drawing/2014/main" id="{0E2A7994-E2BB-4455-B2E0-7E1A75738C26}"/>
              </a:ext>
            </a:extLst>
          </p:cNvPr>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flipH="1">
            <a:off x="7830427" y="3891377"/>
            <a:ext cx="1342288" cy="1475449"/>
          </a:xfrm>
          <a:prstGeom prst="rect">
            <a:avLst/>
          </a:prstGeom>
        </p:spPr>
      </p:pic>
      <p:pic>
        <p:nvPicPr>
          <p:cNvPr id="82" name="Picture 81">
            <a:extLst>
              <a:ext uri="{FF2B5EF4-FFF2-40B4-BE49-F238E27FC236}">
                <a16:creationId xmlns:a16="http://schemas.microsoft.com/office/drawing/2014/main" id="{896C0C32-7803-42F4-8958-B6EB4580EB60}"/>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922189" y="1038170"/>
            <a:ext cx="354649" cy="3326367"/>
          </a:xfrm>
          <a:prstGeom prst="rect">
            <a:avLst/>
          </a:prstGeom>
        </p:spPr>
      </p:pic>
      <p:pic>
        <p:nvPicPr>
          <p:cNvPr id="83" name="Picture 82">
            <a:extLst>
              <a:ext uri="{FF2B5EF4-FFF2-40B4-BE49-F238E27FC236}">
                <a16:creationId xmlns:a16="http://schemas.microsoft.com/office/drawing/2014/main" id="{A4693C88-CE50-4089-95A1-5790E1CCA136}"/>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5674213" y="734154"/>
            <a:ext cx="354649" cy="3326367"/>
          </a:xfrm>
          <a:prstGeom prst="rect">
            <a:avLst/>
          </a:prstGeom>
        </p:spPr>
      </p:pic>
      <p:pic>
        <p:nvPicPr>
          <p:cNvPr id="93" name="Picture 92">
            <a:extLst>
              <a:ext uri="{FF2B5EF4-FFF2-40B4-BE49-F238E27FC236}">
                <a16:creationId xmlns:a16="http://schemas.microsoft.com/office/drawing/2014/main" id="{B9287EED-DFDD-4359-B437-5CE9E566D65E}"/>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9931284" y="987550"/>
            <a:ext cx="354649" cy="3326367"/>
          </a:xfrm>
          <a:prstGeom prst="rect">
            <a:avLst/>
          </a:prstGeom>
        </p:spPr>
      </p:pic>
      <p:pic>
        <p:nvPicPr>
          <p:cNvPr id="94" name="Picture 93">
            <a:extLst>
              <a:ext uri="{FF2B5EF4-FFF2-40B4-BE49-F238E27FC236}">
                <a16:creationId xmlns:a16="http://schemas.microsoft.com/office/drawing/2014/main" id="{AA006F9A-4375-44C0-AC59-C0B24FE27F8D}"/>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3570558" y="3615646"/>
            <a:ext cx="354649" cy="3326367"/>
          </a:xfrm>
          <a:prstGeom prst="rect">
            <a:avLst/>
          </a:prstGeom>
        </p:spPr>
      </p:pic>
      <p:pic>
        <p:nvPicPr>
          <p:cNvPr id="3" name="nhạc vui">
            <a:hlinkClick r:id="" action="ppaction://media"/>
            <a:extLst>
              <a:ext uri="{FF2B5EF4-FFF2-40B4-BE49-F238E27FC236}">
                <a16:creationId xmlns:a16="http://schemas.microsoft.com/office/drawing/2014/main" id="{7B81DB35-EED3-4DAF-BF96-5610C8258020}"/>
              </a:ext>
            </a:extLst>
          </p:cNvPr>
          <p:cNvPicPr>
            <a:picLocks noChangeAspect="1"/>
          </p:cNvPicPr>
          <p:nvPr>
            <a:audioFile r:link="rId2"/>
            <p:extLst>
              <p:ext uri="{DAA4B4D4-6D71-4841-9C94-3DE7FCFB9230}">
                <p14:media xmlns:p14="http://schemas.microsoft.com/office/powerpoint/2010/main" r:embed="rId1"/>
              </p:ext>
            </p:extLst>
          </p:nvPr>
        </p:nvPicPr>
        <p:blipFill>
          <a:blip r:embed="rId30"/>
          <a:stretch>
            <a:fillRect/>
          </a:stretch>
        </p:blipFill>
        <p:spPr>
          <a:xfrm>
            <a:off x="-2045153" y="-131528"/>
            <a:ext cx="1545659" cy="1545659"/>
          </a:xfrm>
          <a:prstGeom prst="rect">
            <a:avLst/>
          </a:prstGeom>
        </p:spPr>
      </p:pic>
      <p:pic>
        <p:nvPicPr>
          <p:cNvPr id="95" name="Picture 94">
            <a:extLst>
              <a:ext uri="{FF2B5EF4-FFF2-40B4-BE49-F238E27FC236}">
                <a16:creationId xmlns:a16="http://schemas.microsoft.com/office/drawing/2014/main" id="{41448F53-1EDE-4701-B042-E7B541A8ACCE}"/>
              </a:ext>
            </a:extLst>
          </p:cNvPr>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flipH="1">
            <a:off x="13047371" y="4464196"/>
            <a:ext cx="1098355" cy="685081"/>
          </a:xfrm>
          <a:prstGeom prst="rect">
            <a:avLst/>
          </a:prstGeom>
        </p:spPr>
      </p:pic>
      <p:pic>
        <p:nvPicPr>
          <p:cNvPr id="109" name="Picture 108" descr="A picture containing diagram&#10;&#10;Description automatically generated">
            <a:extLst>
              <a:ext uri="{FF2B5EF4-FFF2-40B4-BE49-F238E27FC236}">
                <a16:creationId xmlns:a16="http://schemas.microsoft.com/office/drawing/2014/main" id="{85E246ED-CF6C-4EA8-89CB-3A6ECA97D482}"/>
              </a:ext>
            </a:extLst>
          </p:cNvPr>
          <p:cNvPicPr>
            <a:picLocks noChangeAspect="1"/>
          </p:cNvPicPr>
          <p:nvPr/>
        </p:nvPicPr>
        <p:blipFill rotWithShape="1">
          <a:blip r:embed="rId32" cstate="print">
            <a:extLst>
              <a:ext uri="{BEBA8EAE-BF5A-486C-A8C5-ECC9F3942E4B}">
                <a14:imgProps xmlns:a14="http://schemas.microsoft.com/office/drawing/2010/main">
                  <a14:imgLayer r:embed="rId33">
                    <a14:imgEffect>
                      <a14:backgroundRemoval t="68702" b="91549" l="54940" r="95042">
                        <a14:foregroundMark x1="63288" y1="79296" x2="92162" y2="81035"/>
                        <a14:foregroundMark x1="72986" y1="77800" x2="65038" y2="83583"/>
                        <a14:foregroundMark x1="63471" y1="78447" x2="68392" y2="83300"/>
                        <a14:foregroundMark x1="68392" y1="83300" x2="76741" y2="81440"/>
                        <a14:foregroundMark x1="76741" y1="81440" x2="69267" y2="83259"/>
                        <a14:foregroundMark x1="69267" y1="83259" x2="78345" y2="80873"/>
                        <a14:foregroundMark x1="78345" y1="80873" x2="67554" y2="80146"/>
                        <a14:foregroundMark x1="67554" y1="80146" x2="69304" y2="81682"/>
                        <a14:foregroundMark x1="61939" y1="78002" x2="70580" y2="77638"/>
                        <a14:foregroundMark x1="70580" y1="77638" x2="82464" y2="78447"/>
                        <a14:foregroundMark x1="65038" y1="83381" x2="81517" y2="85968"/>
                        <a14:foregroundMark x1="84214" y1="76506" x2="85199" y2="86413"/>
                        <a14:foregroundMark x1="85199" y1="86413" x2="85199" y2="86413"/>
                        <a14:foregroundMark x1="85600" y1="79094" x2="85600" y2="79094"/>
                        <a14:foregroundMark x1="80933" y1="82329" x2="80933" y2="82329"/>
                        <a14:foregroundMark x1="85381" y1="77800" x2="85381" y2="77800"/>
                        <a14:foregroundMark x1="85600" y1="79094" x2="85600" y2="83381"/>
                        <a14:foregroundMark x1="63872" y1="81237" x2="65221" y2="81440"/>
                        <a14:foregroundMark x1="63106" y1="86171" x2="65221" y2="85766"/>
                        <a14:foregroundMark x1="64856" y1="85119" x2="64856" y2="85119"/>
                        <a14:foregroundMark x1="65804" y1="84230" x2="64273" y2="84472"/>
                        <a14:foregroundMark x1="74736" y1="84027" x2="76668" y2="83825"/>
                        <a14:foregroundMark x1="75684" y1="82087" x2="76085" y2="83381"/>
                        <a14:foregroundMark x1="63288" y1="84674" x2="63288" y2="84674"/>
                        <a14:foregroundMark x1="79366" y1="81237" x2="78782" y2="85321"/>
                        <a14:foregroundMark x1="80751" y1="81682" x2="81517" y2="81884"/>
                        <a14:foregroundMark x1="81918" y1="84230" x2="81918" y2="84230"/>
                        <a14:foregroundMark x1="87532" y1="78002" x2="88115" y2="77800"/>
                        <a14:foregroundMark x1="54940" y1="81682" x2="54940" y2="81682"/>
                        <a14:foregroundMark x1="80933" y1="82329" x2="81918" y2="83825"/>
                        <a14:foregroundMark x1="85600" y1="83381" x2="85600" y2="84674"/>
                      </a14:backgroundRemoval>
                    </a14:imgEffect>
                  </a14:imgLayer>
                </a14:imgProps>
              </a:ext>
              <a:ext uri="{28A0092B-C50C-407E-A947-70E740481C1C}">
                <a14:useLocalDpi xmlns:a14="http://schemas.microsoft.com/office/drawing/2010/main" val="0"/>
              </a:ext>
            </a:extLst>
          </a:blip>
          <a:srcRect l="50741" t="65888" b="5589"/>
          <a:stretch/>
        </p:blipFill>
        <p:spPr>
          <a:xfrm>
            <a:off x="4371547" y="2820493"/>
            <a:ext cx="3427893" cy="1789609"/>
          </a:xfrm>
          <a:prstGeom prst="rect">
            <a:avLst/>
          </a:prstGeom>
        </p:spPr>
      </p:pic>
      <p:grpSp>
        <p:nvGrpSpPr>
          <p:cNvPr id="117" name="Group 116">
            <a:extLst>
              <a:ext uri="{FF2B5EF4-FFF2-40B4-BE49-F238E27FC236}">
                <a16:creationId xmlns:a16="http://schemas.microsoft.com/office/drawing/2014/main" id="{EA8DECE9-D545-4E6D-90AC-9DE36228EA5E}"/>
              </a:ext>
            </a:extLst>
          </p:cNvPr>
          <p:cNvGrpSpPr/>
          <p:nvPr/>
        </p:nvGrpSpPr>
        <p:grpSpPr>
          <a:xfrm>
            <a:off x="600661" y="791108"/>
            <a:ext cx="12675737" cy="1325907"/>
            <a:chOff x="1766870" y="987951"/>
            <a:chExt cx="9485618" cy="1325908"/>
          </a:xfrm>
        </p:grpSpPr>
        <p:sp>
          <p:nvSpPr>
            <p:cNvPr id="118" name="TextBox 117">
              <a:extLst>
                <a:ext uri="{FF2B5EF4-FFF2-40B4-BE49-F238E27FC236}">
                  <a16:creationId xmlns:a16="http://schemas.microsoft.com/office/drawing/2014/main" id="{B6908062-2344-4613-B413-B8BAE63B624F}"/>
                </a:ext>
              </a:extLst>
            </p:cNvPr>
            <p:cNvSpPr txBox="1"/>
            <p:nvPr/>
          </p:nvSpPr>
          <p:spPr>
            <a:xfrm>
              <a:off x="1780986" y="987951"/>
              <a:ext cx="9471502" cy="1323440"/>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0" normalizeH="0" baseline="0" noProof="0">
                  <a:ln w="234950">
                    <a:solidFill>
                      <a:prstClr val="white"/>
                    </a:solidFill>
                  </a:ln>
                  <a:solidFill>
                    <a:prstClr val="white"/>
                  </a:solidFill>
                  <a:effectLst>
                    <a:glow rad="63500">
                      <a:srgbClr val="4472C4">
                        <a:satMod val="175000"/>
                        <a:alpha val="40000"/>
                      </a:srgbClr>
                    </a:glow>
                    <a:reflection blurRad="6350" stA="55000" endA="300" endPos="45500" dir="5400000" sy="-100000" algn="bl" rotWithShape="0"/>
                  </a:effectLst>
                  <a:uLnTx/>
                  <a:uFillTx/>
                  <a:latin typeface="#9Slide07 IcielStormtrooper" panose="020B0500000000000000" pitchFamily="34" charset="0"/>
                  <a:ea typeface="+mn-ea"/>
                  <a:cs typeface="Arial"/>
                  <a:sym typeface="Arial"/>
                </a:rPr>
                <a:t>KHO BÁU ĐẠI DƯƠNG</a:t>
              </a:r>
            </a:p>
          </p:txBody>
        </p:sp>
        <p:sp>
          <p:nvSpPr>
            <p:cNvPr id="119" name="TextBox 118">
              <a:extLst>
                <a:ext uri="{FF2B5EF4-FFF2-40B4-BE49-F238E27FC236}">
                  <a16:creationId xmlns:a16="http://schemas.microsoft.com/office/drawing/2014/main" id="{3E713740-9904-4C3A-BF38-0889EEFE396A}"/>
                </a:ext>
              </a:extLst>
            </p:cNvPr>
            <p:cNvSpPr txBox="1"/>
            <p:nvPr/>
          </p:nvSpPr>
          <p:spPr>
            <a:xfrm>
              <a:off x="1766870" y="990419"/>
              <a:ext cx="8542629" cy="1323440"/>
            </a:xfrm>
            <a:prstGeom prst="rect">
              <a:avLst/>
            </a:prstGeom>
            <a:noFill/>
          </p:spPr>
          <p:txBody>
            <a:bodyPr wrap="square" rtlCol="0">
              <a:spAutoFit/>
              <a:scene3d>
                <a:camera prst="orthographicFront"/>
                <a:lightRig rig="threePt" dir="t"/>
              </a:scene3d>
              <a:sp3d extrusionH="57150">
                <a:bevelT w="57150" h="38100" prst="artDeco"/>
              </a:sp3d>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0" normalizeH="0" baseline="0" noProof="0" dirty="0">
                  <a:ln>
                    <a:solidFill>
                      <a:srgbClr val="5B9BD5">
                        <a:lumMod val="50000"/>
                      </a:srgbClr>
                    </a:solidFill>
                  </a:ln>
                  <a:gradFill>
                    <a:gsLst>
                      <a:gs pos="0">
                        <a:srgbClr val="4472C4">
                          <a:lumMod val="5000"/>
                          <a:lumOff val="95000"/>
                        </a:srgbClr>
                      </a:gs>
                      <a:gs pos="25000">
                        <a:srgbClr val="5B9BD5">
                          <a:lumMod val="50000"/>
                        </a:srgbClr>
                      </a:gs>
                      <a:gs pos="46000">
                        <a:srgbClr val="5B9BD5">
                          <a:lumMod val="60000"/>
                          <a:lumOff val="40000"/>
                        </a:srgbClr>
                      </a:gs>
                      <a:gs pos="70000">
                        <a:srgbClr val="D63A75"/>
                      </a:gs>
                      <a:gs pos="90000">
                        <a:srgbClr val="ED7D31">
                          <a:lumMod val="75000"/>
                        </a:srgbClr>
                      </a:gs>
                    </a:gsLst>
                    <a:lin ang="5400000" scaled="1"/>
                  </a:gradFill>
                  <a:effectLst>
                    <a:glow rad="63500">
                      <a:srgbClr val="4472C4">
                        <a:satMod val="175000"/>
                        <a:alpha val="40000"/>
                      </a:srgbClr>
                    </a:glow>
                    <a:reflection blurRad="6350" stA="55000" endA="300" endPos="45500" dir="5400000" sy="-100000" algn="bl" rotWithShape="0"/>
                  </a:effectLst>
                  <a:uLnTx/>
                  <a:uFillTx/>
                  <a:latin typeface="#9Slide07 IcielStormtrooper" panose="020B0500000000000000" pitchFamily="34" charset="0"/>
                  <a:ea typeface="+mn-ea"/>
                  <a:cs typeface="Arial"/>
                  <a:sym typeface="Arial"/>
                </a:rPr>
                <a:t>KHO BÁU ĐẠI DƯƠNG</a:t>
              </a:r>
            </a:p>
          </p:txBody>
        </p:sp>
      </p:grpSp>
      <p:pic>
        <p:nvPicPr>
          <p:cNvPr id="96" name="Picture 95">
            <a:extLst>
              <a:ext uri="{FF2B5EF4-FFF2-40B4-BE49-F238E27FC236}">
                <a16:creationId xmlns:a16="http://schemas.microsoft.com/office/drawing/2014/main" id="{2F47AE15-59B5-49E3-B387-F2F78052A1E0}"/>
              </a:ext>
            </a:extLst>
          </p:cNvPr>
          <p:cNvPicPr>
            <a:picLocks noChangeAspect="1"/>
          </p:cNvPicPr>
          <p:nvPr/>
        </p:nvPicPr>
        <p:blipFill>
          <a:blip r:embed="rId34" cstate="print">
            <a:duotone>
              <a:prstClr val="black"/>
              <a:srgbClr val="0070C0">
                <a:tint val="45000"/>
                <a:satMod val="400000"/>
              </a:srgbClr>
            </a:duotone>
            <a:extLst>
              <a:ext uri="{28A0092B-C50C-407E-A947-70E740481C1C}">
                <a14:useLocalDpi xmlns:a14="http://schemas.microsoft.com/office/drawing/2010/main" val="0"/>
              </a:ext>
            </a:extLst>
          </a:blip>
          <a:stretch>
            <a:fillRect/>
          </a:stretch>
        </p:blipFill>
        <p:spPr>
          <a:xfrm flipH="1">
            <a:off x="12694185" y="239673"/>
            <a:ext cx="1331645" cy="830592"/>
          </a:xfrm>
          <a:prstGeom prst="rect">
            <a:avLst/>
          </a:prstGeom>
        </p:spPr>
      </p:pic>
    </p:spTree>
    <p:extLst>
      <p:ext uri="{BB962C8B-B14F-4D97-AF65-F5344CB8AC3E}">
        <p14:creationId xmlns:p14="http://schemas.microsoft.com/office/powerpoint/2010/main" val="11681049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grpId="0" nodeType="withEffect">
                                  <p:stCondLst>
                                    <p:cond delay="1000"/>
                                  </p:stCondLst>
                                  <p:childTnLst>
                                    <p:anim calcmode="discrete" valueType="str">
                                      <p:cBhvr>
                                        <p:cTn id="6" dur="1600" fill="hold"/>
                                        <p:tgtEl>
                                          <p:spTgt spid="75"/>
                                        </p:tgtEl>
                                        <p:attrNameLst>
                                          <p:attrName>style.visibility</p:attrName>
                                        </p:attrNameLst>
                                      </p:cBhvr>
                                      <p:tavLst>
                                        <p:tav tm="0">
                                          <p:val>
                                            <p:strVal val="hidden"/>
                                          </p:val>
                                        </p:tav>
                                        <p:tav tm="50000">
                                          <p:val>
                                            <p:strVal val="visible"/>
                                          </p:val>
                                        </p:tav>
                                      </p:tavLst>
                                    </p:anim>
                                  </p:childTnLst>
                                </p:cTn>
                              </p:par>
                              <p:par>
                                <p:cTn id="7" presetID="35" presetClass="emph" presetSubtype="0" repeatCount="indefinite" fill="hold" grpId="0" nodeType="withEffect">
                                  <p:stCondLst>
                                    <p:cond delay="600"/>
                                  </p:stCondLst>
                                  <p:childTnLst>
                                    <p:anim calcmode="discrete" valueType="str">
                                      <p:cBhvr>
                                        <p:cTn id="8" dur="1300" fill="hold"/>
                                        <p:tgtEl>
                                          <p:spTgt spid="76"/>
                                        </p:tgtEl>
                                        <p:attrNameLst>
                                          <p:attrName>style.visibility</p:attrName>
                                        </p:attrNameLst>
                                      </p:cBhvr>
                                      <p:tavLst>
                                        <p:tav tm="0">
                                          <p:val>
                                            <p:strVal val="hidden"/>
                                          </p:val>
                                        </p:tav>
                                        <p:tav tm="50000">
                                          <p:val>
                                            <p:strVal val="visible"/>
                                          </p:val>
                                        </p:tav>
                                      </p:tavLst>
                                    </p:anim>
                                  </p:childTnLst>
                                </p:cTn>
                              </p:par>
                              <p:par>
                                <p:cTn id="9" presetID="35" presetClass="emph" presetSubtype="0" repeatCount="indefinite" fill="hold" grpId="0" nodeType="withEffect">
                                  <p:stCondLst>
                                    <p:cond delay="0"/>
                                  </p:stCondLst>
                                  <p:childTnLst>
                                    <p:anim calcmode="discrete" valueType="str">
                                      <p:cBhvr>
                                        <p:cTn id="10" dur="1700" fill="hold"/>
                                        <p:tgtEl>
                                          <p:spTgt spid="77"/>
                                        </p:tgtEl>
                                        <p:attrNameLst>
                                          <p:attrName>style.visibility</p:attrName>
                                        </p:attrNameLst>
                                      </p:cBhvr>
                                      <p:tavLst>
                                        <p:tav tm="0">
                                          <p:val>
                                            <p:strVal val="hidden"/>
                                          </p:val>
                                        </p:tav>
                                        <p:tav tm="50000">
                                          <p:val>
                                            <p:strVal val="visible"/>
                                          </p:val>
                                        </p:tav>
                                      </p:tavLst>
                                    </p:anim>
                                  </p:childTnLst>
                                </p:cTn>
                              </p:par>
                              <p:par>
                                <p:cTn id="11" presetID="35" presetClass="emph" presetSubtype="0" repeatCount="indefinite" fill="hold" grpId="0" nodeType="withEffect">
                                  <p:stCondLst>
                                    <p:cond delay="1300"/>
                                  </p:stCondLst>
                                  <p:childTnLst>
                                    <p:anim calcmode="discrete" valueType="str">
                                      <p:cBhvr>
                                        <p:cTn id="12" dur="2000" fill="hold"/>
                                        <p:tgtEl>
                                          <p:spTgt spid="78"/>
                                        </p:tgtEl>
                                        <p:attrNameLst>
                                          <p:attrName>style.visibility</p:attrName>
                                        </p:attrNameLst>
                                      </p:cBhvr>
                                      <p:tavLst>
                                        <p:tav tm="0">
                                          <p:val>
                                            <p:strVal val="hidden"/>
                                          </p:val>
                                        </p:tav>
                                        <p:tav tm="50000">
                                          <p:val>
                                            <p:strVal val="visible"/>
                                          </p:val>
                                        </p:tav>
                                      </p:tavLst>
                                    </p:anim>
                                  </p:childTnLst>
                                </p:cTn>
                              </p:par>
                              <p:par>
                                <p:cTn id="13" presetID="35" presetClass="emph" presetSubtype="0" repeatCount="indefinite" fill="hold" grpId="0" nodeType="withEffect">
                                  <p:stCondLst>
                                    <p:cond delay="600"/>
                                  </p:stCondLst>
                                  <p:childTnLst>
                                    <p:anim calcmode="discrete" valueType="str">
                                      <p:cBhvr>
                                        <p:cTn id="14" dur="2100" fill="hold"/>
                                        <p:tgtEl>
                                          <p:spTgt spid="79"/>
                                        </p:tgtEl>
                                        <p:attrNameLst>
                                          <p:attrName>style.visibility</p:attrName>
                                        </p:attrNameLst>
                                      </p:cBhvr>
                                      <p:tavLst>
                                        <p:tav tm="0">
                                          <p:val>
                                            <p:strVal val="hidden"/>
                                          </p:val>
                                        </p:tav>
                                        <p:tav tm="50000">
                                          <p:val>
                                            <p:strVal val="visible"/>
                                          </p:val>
                                        </p:tav>
                                      </p:tavLst>
                                    </p:anim>
                                  </p:childTnLst>
                                </p:cTn>
                              </p:par>
                              <p:par>
                                <p:cTn id="15" presetID="35" presetClass="emph" presetSubtype="0" repeatCount="indefinite" fill="hold" grpId="0" nodeType="withEffect">
                                  <p:stCondLst>
                                    <p:cond delay="400"/>
                                  </p:stCondLst>
                                  <p:childTnLst>
                                    <p:anim calcmode="discrete" valueType="str">
                                      <p:cBhvr>
                                        <p:cTn id="16" dur="1200" fill="hold"/>
                                        <p:tgtEl>
                                          <p:spTgt spid="62"/>
                                        </p:tgtEl>
                                        <p:attrNameLst>
                                          <p:attrName>style.visibility</p:attrName>
                                        </p:attrNameLst>
                                      </p:cBhvr>
                                      <p:tavLst>
                                        <p:tav tm="0">
                                          <p:val>
                                            <p:strVal val="hidden"/>
                                          </p:val>
                                        </p:tav>
                                        <p:tav tm="50000">
                                          <p:val>
                                            <p:strVal val="visible"/>
                                          </p:val>
                                        </p:tav>
                                      </p:tavLst>
                                    </p:anim>
                                  </p:childTnLst>
                                </p:cTn>
                              </p:par>
                              <p:par>
                                <p:cTn id="17" presetID="35" presetClass="emph" presetSubtype="0" repeatCount="indefinite" fill="hold" grpId="0" nodeType="withEffect">
                                  <p:stCondLst>
                                    <p:cond delay="700"/>
                                  </p:stCondLst>
                                  <p:childTnLst>
                                    <p:anim calcmode="discrete" valueType="str">
                                      <p:cBhvr>
                                        <p:cTn id="18" dur="1700" fill="hold"/>
                                        <p:tgtEl>
                                          <p:spTgt spid="61"/>
                                        </p:tgtEl>
                                        <p:attrNameLst>
                                          <p:attrName>style.visibility</p:attrName>
                                        </p:attrNameLst>
                                      </p:cBhvr>
                                      <p:tavLst>
                                        <p:tav tm="0">
                                          <p:val>
                                            <p:strVal val="hidden"/>
                                          </p:val>
                                        </p:tav>
                                        <p:tav tm="50000">
                                          <p:val>
                                            <p:strVal val="visible"/>
                                          </p:val>
                                        </p:tav>
                                      </p:tavLst>
                                    </p:anim>
                                  </p:childTnLst>
                                </p:cTn>
                              </p:par>
                              <p:par>
                                <p:cTn id="19" presetID="35" presetClass="emph" presetSubtype="0" repeatCount="indefinite" fill="hold" grpId="0" nodeType="withEffect">
                                  <p:stCondLst>
                                    <p:cond delay="0"/>
                                  </p:stCondLst>
                                  <p:childTnLst>
                                    <p:anim calcmode="discrete" valueType="str">
                                      <p:cBhvr>
                                        <p:cTn id="20" dur="1300" fill="hold"/>
                                        <p:tgtEl>
                                          <p:spTgt spid="60"/>
                                        </p:tgtEl>
                                        <p:attrNameLst>
                                          <p:attrName>style.visibility</p:attrName>
                                        </p:attrNameLst>
                                      </p:cBhvr>
                                      <p:tavLst>
                                        <p:tav tm="0">
                                          <p:val>
                                            <p:strVal val="hidden"/>
                                          </p:val>
                                        </p:tav>
                                        <p:tav tm="50000">
                                          <p:val>
                                            <p:strVal val="visible"/>
                                          </p:val>
                                        </p:tav>
                                      </p:tavLst>
                                    </p:anim>
                                  </p:childTnLst>
                                </p:cTn>
                              </p:par>
                              <p:par>
                                <p:cTn id="21" presetID="35" presetClass="emph" presetSubtype="0" repeatCount="indefinite" fill="hold" grpId="0" nodeType="withEffect">
                                  <p:stCondLst>
                                    <p:cond delay="400"/>
                                  </p:stCondLst>
                                  <p:childTnLst>
                                    <p:anim calcmode="discrete" valueType="str">
                                      <p:cBhvr>
                                        <p:cTn id="22" dur="2200" fill="hold"/>
                                        <p:tgtEl>
                                          <p:spTgt spid="59"/>
                                        </p:tgtEl>
                                        <p:attrNameLst>
                                          <p:attrName>style.visibility</p:attrName>
                                        </p:attrNameLst>
                                      </p:cBhvr>
                                      <p:tavLst>
                                        <p:tav tm="0">
                                          <p:val>
                                            <p:strVal val="hidden"/>
                                          </p:val>
                                        </p:tav>
                                        <p:tav tm="50000">
                                          <p:val>
                                            <p:strVal val="visible"/>
                                          </p:val>
                                        </p:tav>
                                      </p:tavLst>
                                    </p:anim>
                                  </p:childTnLst>
                                </p:cTn>
                              </p:par>
                              <p:par>
                                <p:cTn id="23" presetID="35" presetClass="emph" presetSubtype="0" repeatCount="indefinite" fill="hold" grpId="0" nodeType="withEffect">
                                  <p:stCondLst>
                                    <p:cond delay="400"/>
                                  </p:stCondLst>
                                  <p:childTnLst>
                                    <p:anim calcmode="discrete" valueType="str">
                                      <p:cBhvr>
                                        <p:cTn id="24" dur="1600" fill="hold"/>
                                        <p:tgtEl>
                                          <p:spTgt spid="81"/>
                                        </p:tgtEl>
                                        <p:attrNameLst>
                                          <p:attrName>style.visibility</p:attrName>
                                        </p:attrNameLst>
                                      </p:cBhvr>
                                      <p:tavLst>
                                        <p:tav tm="0">
                                          <p:val>
                                            <p:strVal val="hidden"/>
                                          </p:val>
                                        </p:tav>
                                        <p:tav tm="50000">
                                          <p:val>
                                            <p:strVal val="visible"/>
                                          </p:val>
                                        </p:tav>
                                      </p:tavLst>
                                    </p:anim>
                                  </p:childTnLst>
                                </p:cTn>
                              </p:par>
                              <p:par>
                                <p:cTn id="25" presetID="35" presetClass="emph" presetSubtype="0" repeatCount="indefinite" fill="hold" grpId="0" nodeType="withEffect">
                                  <p:stCondLst>
                                    <p:cond delay="500"/>
                                  </p:stCondLst>
                                  <p:childTnLst>
                                    <p:anim calcmode="discrete" valueType="str">
                                      <p:cBhvr>
                                        <p:cTn id="26" dur="1500" fill="hold"/>
                                        <p:tgtEl>
                                          <p:spTgt spid="80"/>
                                        </p:tgtEl>
                                        <p:attrNameLst>
                                          <p:attrName>style.visibility</p:attrName>
                                        </p:attrNameLst>
                                      </p:cBhvr>
                                      <p:tavLst>
                                        <p:tav tm="0">
                                          <p:val>
                                            <p:strVal val="hidden"/>
                                          </p:val>
                                        </p:tav>
                                        <p:tav tm="50000">
                                          <p:val>
                                            <p:strVal val="visible"/>
                                          </p:val>
                                        </p:tav>
                                      </p:tavLst>
                                    </p:anim>
                                  </p:childTnLst>
                                </p:cTn>
                              </p:par>
                              <p:par>
                                <p:cTn id="27" presetID="8" presetClass="emph" presetSubtype="0" repeatCount="indefinite" autoRev="1" fill="hold" nodeType="withEffect">
                                  <p:stCondLst>
                                    <p:cond delay="0"/>
                                  </p:stCondLst>
                                  <p:childTnLst>
                                    <p:animRot by="600000">
                                      <p:cBhvr>
                                        <p:cTn id="28" dur="2500" fill="hold"/>
                                        <p:tgtEl>
                                          <p:spTgt spid="18"/>
                                        </p:tgtEl>
                                        <p:attrNameLst>
                                          <p:attrName>r</p:attrName>
                                        </p:attrNameLst>
                                      </p:cBhvr>
                                    </p:animRot>
                                  </p:childTnLst>
                                </p:cTn>
                              </p:par>
                              <p:par>
                                <p:cTn id="29" presetID="8" presetClass="emph" presetSubtype="0" repeatCount="indefinite" autoRev="1" fill="hold" nodeType="withEffect">
                                  <p:stCondLst>
                                    <p:cond delay="0"/>
                                  </p:stCondLst>
                                  <p:childTnLst>
                                    <p:animRot by="600000">
                                      <p:cBhvr>
                                        <p:cTn id="30" dur="2000" fill="hold"/>
                                        <p:tgtEl>
                                          <p:spTgt spid="17"/>
                                        </p:tgtEl>
                                        <p:attrNameLst>
                                          <p:attrName>r</p:attrName>
                                        </p:attrNameLst>
                                      </p:cBhvr>
                                    </p:animRot>
                                  </p:childTnLst>
                                </p:cTn>
                              </p:par>
                              <p:par>
                                <p:cTn id="31" presetID="8" presetClass="emph" presetSubtype="0" repeatCount="indefinite" autoRev="1" fill="hold" nodeType="withEffect">
                                  <p:stCondLst>
                                    <p:cond delay="0"/>
                                  </p:stCondLst>
                                  <p:childTnLst>
                                    <p:animRot by="-600000">
                                      <p:cBhvr>
                                        <p:cTn id="32" dur="2600" fill="hold"/>
                                        <p:tgtEl>
                                          <p:spTgt spid="84"/>
                                        </p:tgtEl>
                                        <p:attrNameLst>
                                          <p:attrName>r</p:attrName>
                                        </p:attrNameLst>
                                      </p:cBhvr>
                                    </p:animRot>
                                  </p:childTnLst>
                                </p:cTn>
                              </p:par>
                              <p:par>
                                <p:cTn id="33" presetID="6" presetClass="emph" presetSubtype="0" repeatCount="indefinite" autoRev="1" fill="hold" nodeType="withEffect">
                                  <p:stCondLst>
                                    <p:cond delay="0"/>
                                  </p:stCondLst>
                                  <p:childTnLst>
                                    <p:animScale>
                                      <p:cBhvr>
                                        <p:cTn id="34" dur="2000" fill="hold"/>
                                        <p:tgtEl>
                                          <p:spTgt spid="38"/>
                                        </p:tgtEl>
                                      </p:cBhvr>
                                      <p:by x="70000" y="70000"/>
                                    </p:animScale>
                                  </p:childTnLst>
                                </p:cTn>
                              </p:par>
                              <p:par>
                                <p:cTn id="35" presetID="6" presetClass="emph" presetSubtype="0" repeatCount="indefinite" autoRev="1" fill="hold" nodeType="withEffect">
                                  <p:stCondLst>
                                    <p:cond delay="0"/>
                                  </p:stCondLst>
                                  <p:childTnLst>
                                    <p:animScale>
                                      <p:cBhvr>
                                        <p:cTn id="36" dur="2000" fill="hold"/>
                                        <p:tgtEl>
                                          <p:spTgt spid="42"/>
                                        </p:tgtEl>
                                      </p:cBhvr>
                                      <p:by x="110000" y="110000"/>
                                    </p:animScale>
                                  </p:childTnLst>
                                </p:cTn>
                              </p:par>
                              <p:par>
                                <p:cTn id="37" presetID="59" presetClass="path" presetSubtype="0" repeatCount="indefinite" accel="7000" decel="10000" fill="hold" nodeType="withEffect">
                                  <p:stCondLst>
                                    <p:cond delay="0"/>
                                  </p:stCondLst>
                                  <p:childTnLst>
                                    <p:animMotion origin="layout" path="M -0.00013 -3.7037E-6 C 0.01146 -0.03773 -0.07083 -0.17106 -0.12461 -0.20578 C -0.17838 -0.24074 -0.27409 -0.17662 -0.32265 -0.20879 C -0.37135 -0.2412 -0.36745 -0.35555 -0.41653 -0.39976 C -0.61745 -0.5368 -0.9082 -0.31018 -0.9082 -0.34537 " pathEditMode="relative" rAng="0" ptsTypes="AAAAA">
                                      <p:cBhvr>
                                        <p:cTn id="38" dur="20000" fill="hold"/>
                                        <p:tgtEl>
                                          <p:spTgt spid="53"/>
                                        </p:tgtEl>
                                        <p:attrNameLst>
                                          <p:attrName>ppt_x</p:attrName>
                                          <p:attrName>ppt_y</p:attrName>
                                        </p:attrNameLst>
                                      </p:cBhvr>
                                      <p:rCtr x="-45352" y="-22222"/>
                                    </p:animMotion>
                                  </p:childTnLst>
                                </p:cTn>
                              </p:par>
                              <p:par>
                                <p:cTn id="39" presetID="63" presetClass="path" presetSubtype="0" repeatCount="indefinite" accel="7000" decel="10000" fill="hold" nodeType="withEffect">
                                  <p:stCondLst>
                                    <p:cond delay="0"/>
                                  </p:stCondLst>
                                  <p:childTnLst>
                                    <p:animMotion origin="layout" path="M -2.5E-6 3.7037E-7 L 1.11706 3.7037E-7 " pathEditMode="relative" rAng="0" ptsTypes="AA">
                                      <p:cBhvr>
                                        <p:cTn id="40" dur="20000" fill="hold"/>
                                        <p:tgtEl>
                                          <p:spTgt spid="57"/>
                                        </p:tgtEl>
                                        <p:attrNameLst>
                                          <p:attrName>ppt_x</p:attrName>
                                          <p:attrName>ppt_y</p:attrName>
                                        </p:attrNameLst>
                                      </p:cBhvr>
                                      <p:rCtr x="55846" y="0"/>
                                    </p:animMotion>
                                  </p:childTnLst>
                                </p:cTn>
                              </p:par>
                              <p:par>
                                <p:cTn id="41" presetID="6" presetClass="emph" presetSubtype="0" repeatCount="indefinite" autoRev="1" fill="hold" nodeType="withEffect">
                                  <p:stCondLst>
                                    <p:cond delay="0"/>
                                  </p:stCondLst>
                                  <p:childTnLst>
                                    <p:animScale>
                                      <p:cBhvr>
                                        <p:cTn id="42" dur="5000" fill="hold"/>
                                        <p:tgtEl>
                                          <p:spTgt spid="41"/>
                                        </p:tgtEl>
                                      </p:cBhvr>
                                      <p:by x="80000" y="80000"/>
                                    </p:animScale>
                                  </p:childTnLst>
                                </p:cTn>
                              </p:par>
                              <p:par>
                                <p:cTn id="43" presetID="39" presetClass="path" presetSubtype="0" repeatCount="indefinite" accel="7000" decel="10000" fill="hold" nodeType="withEffect">
                                  <p:stCondLst>
                                    <p:cond delay="0"/>
                                  </p:stCondLst>
                                  <p:childTnLst>
                                    <p:animMotion origin="layout" path="M -2.08333E-7 -0.00023 C -2.08333E-7 0.03473 0.02786 0.06204 0.06172 0.06204 C 0.09675 0.06204 0.09271 0.03935 0.12487 -0.00023 C 0.1569 -0.03958 0.2207 -0.15277 0.25456 -0.175 C 0.28958 -0.21203 0.50313 -0.14815 0.50313 -0.11296 " pathEditMode="relative" rAng="0" ptsTypes="AAAAA">
                                      <p:cBhvr>
                                        <p:cTn id="44" dur="20000" fill="hold"/>
                                        <p:tgtEl>
                                          <p:spTgt spid="55"/>
                                        </p:tgtEl>
                                        <p:attrNameLst>
                                          <p:attrName>ppt_x</p:attrName>
                                          <p:attrName>ppt_y</p:attrName>
                                        </p:attrNameLst>
                                      </p:cBhvr>
                                      <p:rCtr x="25156" y="-6204"/>
                                    </p:animMotion>
                                  </p:childTnLst>
                                </p:cTn>
                              </p:par>
                              <p:par>
                                <p:cTn id="45" presetID="6" presetClass="emph" presetSubtype="0" repeatCount="indefinite" autoRev="1" fill="hold" nodeType="withEffect">
                                  <p:stCondLst>
                                    <p:cond delay="0"/>
                                  </p:stCondLst>
                                  <p:childTnLst>
                                    <p:animScale>
                                      <p:cBhvr>
                                        <p:cTn id="46" dur="5000" fill="hold"/>
                                        <p:tgtEl>
                                          <p:spTgt spid="55"/>
                                        </p:tgtEl>
                                      </p:cBhvr>
                                      <p:by x="110000" y="110000"/>
                                    </p:animScale>
                                  </p:childTnLst>
                                </p:cTn>
                              </p:par>
                              <p:par>
                                <p:cTn id="47" presetID="32" presetClass="emph" presetSubtype="0" repeatCount="indefinite" fill="hold" nodeType="withEffect">
                                  <p:stCondLst>
                                    <p:cond delay="0"/>
                                  </p:stCondLst>
                                  <p:childTnLst>
                                    <p:animRot by="120000">
                                      <p:cBhvr>
                                        <p:cTn id="48" dur="200" fill="hold">
                                          <p:stCondLst>
                                            <p:cond delay="0"/>
                                          </p:stCondLst>
                                        </p:cTn>
                                        <p:tgtEl>
                                          <p:spTgt spid="40"/>
                                        </p:tgtEl>
                                        <p:attrNameLst>
                                          <p:attrName>r</p:attrName>
                                        </p:attrNameLst>
                                      </p:cBhvr>
                                    </p:animRot>
                                    <p:animRot by="-240000">
                                      <p:cBhvr>
                                        <p:cTn id="49" dur="400" fill="hold">
                                          <p:stCondLst>
                                            <p:cond delay="400"/>
                                          </p:stCondLst>
                                        </p:cTn>
                                        <p:tgtEl>
                                          <p:spTgt spid="40"/>
                                        </p:tgtEl>
                                        <p:attrNameLst>
                                          <p:attrName>r</p:attrName>
                                        </p:attrNameLst>
                                      </p:cBhvr>
                                    </p:animRot>
                                    <p:animRot by="240000">
                                      <p:cBhvr>
                                        <p:cTn id="50" dur="400" fill="hold">
                                          <p:stCondLst>
                                            <p:cond delay="800"/>
                                          </p:stCondLst>
                                        </p:cTn>
                                        <p:tgtEl>
                                          <p:spTgt spid="40"/>
                                        </p:tgtEl>
                                        <p:attrNameLst>
                                          <p:attrName>r</p:attrName>
                                        </p:attrNameLst>
                                      </p:cBhvr>
                                    </p:animRot>
                                    <p:animRot by="-240000">
                                      <p:cBhvr>
                                        <p:cTn id="51" dur="400" fill="hold">
                                          <p:stCondLst>
                                            <p:cond delay="1200"/>
                                          </p:stCondLst>
                                        </p:cTn>
                                        <p:tgtEl>
                                          <p:spTgt spid="40"/>
                                        </p:tgtEl>
                                        <p:attrNameLst>
                                          <p:attrName>r</p:attrName>
                                        </p:attrNameLst>
                                      </p:cBhvr>
                                    </p:animRot>
                                    <p:animRot by="120000">
                                      <p:cBhvr>
                                        <p:cTn id="52" dur="400" fill="hold">
                                          <p:stCondLst>
                                            <p:cond delay="1600"/>
                                          </p:stCondLst>
                                        </p:cTn>
                                        <p:tgtEl>
                                          <p:spTgt spid="40"/>
                                        </p:tgtEl>
                                        <p:attrNameLst>
                                          <p:attrName>r</p:attrName>
                                        </p:attrNameLst>
                                      </p:cBhvr>
                                    </p:animRot>
                                  </p:childTnLst>
                                </p:cTn>
                              </p:par>
                              <p:par>
                                <p:cTn id="53" presetID="8" presetClass="emph" presetSubtype="0" repeatCount="indefinite" autoRev="1" fill="hold" nodeType="withEffect">
                                  <p:stCondLst>
                                    <p:cond delay="0"/>
                                  </p:stCondLst>
                                  <p:childTnLst>
                                    <p:animRot by="600000">
                                      <p:cBhvr>
                                        <p:cTn id="54" dur="2000" fill="hold"/>
                                        <p:tgtEl>
                                          <p:spTgt spid="92"/>
                                        </p:tgtEl>
                                        <p:attrNameLst>
                                          <p:attrName>r</p:attrName>
                                        </p:attrNameLst>
                                      </p:cBhvr>
                                    </p:animRot>
                                  </p:childTnLst>
                                </p:cTn>
                              </p:par>
                              <p:par>
                                <p:cTn id="55" presetID="8" presetClass="emph" presetSubtype="0" repeatCount="indefinite" autoRev="1" fill="hold" nodeType="withEffect">
                                  <p:stCondLst>
                                    <p:cond delay="0"/>
                                  </p:stCondLst>
                                  <p:childTnLst>
                                    <p:animRot by="-600000">
                                      <p:cBhvr>
                                        <p:cTn id="56" dur="2000" fill="hold"/>
                                        <p:tgtEl>
                                          <p:spTgt spid="88"/>
                                        </p:tgtEl>
                                        <p:attrNameLst>
                                          <p:attrName>r</p:attrName>
                                        </p:attrNameLst>
                                      </p:cBhvr>
                                    </p:animRot>
                                  </p:childTnLst>
                                </p:cTn>
                              </p:par>
                              <p:par>
                                <p:cTn id="57" presetID="8" presetClass="emph" presetSubtype="0" repeatCount="indefinite" autoRev="1" fill="hold" nodeType="withEffect">
                                  <p:stCondLst>
                                    <p:cond delay="0"/>
                                  </p:stCondLst>
                                  <p:childTnLst>
                                    <p:animRot by="600000">
                                      <p:cBhvr>
                                        <p:cTn id="58" dur="2000" fill="hold"/>
                                        <p:tgtEl>
                                          <p:spTgt spid="90"/>
                                        </p:tgtEl>
                                        <p:attrNameLst>
                                          <p:attrName>r</p:attrName>
                                        </p:attrNameLst>
                                      </p:cBhvr>
                                    </p:animRot>
                                  </p:childTnLst>
                                </p:cTn>
                              </p:par>
                              <p:par>
                                <p:cTn id="59" presetID="6" presetClass="emph" presetSubtype="0" repeatCount="indefinite" autoRev="1" fill="hold" nodeType="withEffect">
                                  <p:stCondLst>
                                    <p:cond delay="0"/>
                                  </p:stCondLst>
                                  <p:childTnLst>
                                    <p:animScale>
                                      <p:cBhvr>
                                        <p:cTn id="60" dur="2000" fill="hold"/>
                                        <p:tgtEl>
                                          <p:spTgt spid="108"/>
                                        </p:tgtEl>
                                      </p:cBhvr>
                                      <p:by x="110000" y="110000"/>
                                    </p:animScale>
                                  </p:childTnLst>
                                </p:cTn>
                              </p:par>
                              <p:par>
                                <p:cTn id="61" presetID="6" presetClass="emph" presetSubtype="0" repeatCount="indefinite" autoRev="1" fill="hold" nodeType="withEffect">
                                  <p:stCondLst>
                                    <p:cond delay="0"/>
                                  </p:stCondLst>
                                  <p:childTnLst>
                                    <p:animScale>
                                      <p:cBhvr>
                                        <p:cTn id="62" dur="2000" fill="hold"/>
                                        <p:tgtEl>
                                          <p:spTgt spid="107"/>
                                        </p:tgtEl>
                                      </p:cBhvr>
                                      <p:by x="110000" y="110000"/>
                                    </p:animScale>
                                  </p:childTnLst>
                                </p:cTn>
                              </p:par>
                              <p:par>
                                <p:cTn id="63" presetID="6" presetClass="emph" presetSubtype="0" repeatCount="indefinite" autoRev="1" fill="hold" nodeType="withEffect">
                                  <p:stCondLst>
                                    <p:cond delay="0"/>
                                  </p:stCondLst>
                                  <p:childTnLst>
                                    <p:animScale>
                                      <p:cBhvr>
                                        <p:cTn id="64" dur="2000" fill="hold"/>
                                        <p:tgtEl>
                                          <p:spTgt spid="112"/>
                                        </p:tgtEl>
                                      </p:cBhvr>
                                      <p:by x="90000" y="90000"/>
                                    </p:animScale>
                                  </p:childTnLst>
                                </p:cTn>
                              </p:par>
                              <p:par>
                                <p:cTn id="65" presetID="64" presetClass="path" presetSubtype="0" repeatCount="indefinite" fill="hold" nodeType="withEffect">
                                  <p:stCondLst>
                                    <p:cond delay="0"/>
                                  </p:stCondLst>
                                  <p:childTnLst>
                                    <p:animMotion origin="layout" path="M 3.33333E-6 -2.59259E-6 L 0.19023 -1.08356 " pathEditMode="relative" rAng="0" ptsTypes="AA">
                                      <p:cBhvr>
                                        <p:cTn id="66" dur="20000" fill="hold"/>
                                        <p:tgtEl>
                                          <p:spTgt spid="85"/>
                                        </p:tgtEl>
                                        <p:attrNameLst>
                                          <p:attrName>ppt_x</p:attrName>
                                          <p:attrName>ppt_y</p:attrName>
                                        </p:attrNameLst>
                                      </p:cBhvr>
                                      <p:rCtr x="9505" y="-54190"/>
                                    </p:animMotion>
                                  </p:childTnLst>
                                </p:cTn>
                              </p:par>
                              <p:par>
                                <p:cTn id="67" presetID="42" presetClass="path" presetSubtype="0" repeatCount="indefinite" fill="hold" nodeType="withEffect">
                                  <p:stCondLst>
                                    <p:cond delay="0"/>
                                  </p:stCondLst>
                                  <p:childTnLst>
                                    <p:animMotion origin="layout" path="M 5E-6 -4.44444E-6 L -0.95652 0.022 " pathEditMode="relative" rAng="0" ptsTypes="AA">
                                      <p:cBhvr>
                                        <p:cTn id="68" dur="28200" fill="hold"/>
                                        <p:tgtEl>
                                          <p:spTgt spid="111"/>
                                        </p:tgtEl>
                                        <p:attrNameLst>
                                          <p:attrName>ppt_x</p:attrName>
                                          <p:attrName>ppt_y</p:attrName>
                                        </p:attrNameLst>
                                      </p:cBhvr>
                                      <p:rCtr x="-47826" y="1088"/>
                                    </p:animMotion>
                                  </p:childTnLst>
                                </p:cTn>
                              </p:par>
                              <p:par>
                                <p:cTn id="69" presetID="42" presetClass="path" presetSubtype="0" repeatCount="indefinite" fill="hold" nodeType="withEffect">
                                  <p:stCondLst>
                                    <p:cond delay="0"/>
                                  </p:stCondLst>
                                  <p:childTnLst>
                                    <p:animMotion origin="layout" path="M 5E-6 -1.11111E-6 L 0.83256 -0.0088 " pathEditMode="relative" rAng="0" ptsTypes="AA">
                                      <p:cBhvr>
                                        <p:cTn id="70" dur="24200" fill="hold"/>
                                        <p:tgtEl>
                                          <p:spTgt spid="110"/>
                                        </p:tgtEl>
                                        <p:attrNameLst>
                                          <p:attrName>ppt_x</p:attrName>
                                          <p:attrName>ppt_y</p:attrName>
                                        </p:attrNameLst>
                                      </p:cBhvr>
                                      <p:rCtr x="41628" y="-440"/>
                                    </p:animMotion>
                                  </p:childTnLst>
                                </p:cTn>
                              </p:par>
                              <p:par>
                                <p:cTn id="71" presetID="42" presetClass="path" presetSubtype="0" repeatCount="indefinite" fill="hold" nodeType="withEffect">
                                  <p:stCondLst>
                                    <p:cond delay="0"/>
                                  </p:stCondLst>
                                  <p:childTnLst>
                                    <p:animMotion origin="layout" path="M 1.25E-6 -2.59259E-6 L 0.83255 -0.00879 " pathEditMode="relative" rAng="0" ptsTypes="AA">
                                      <p:cBhvr>
                                        <p:cTn id="72" dur="20000" fill="hold"/>
                                        <p:tgtEl>
                                          <p:spTgt spid="87"/>
                                        </p:tgtEl>
                                        <p:attrNameLst>
                                          <p:attrName>ppt_x</p:attrName>
                                          <p:attrName>ppt_y</p:attrName>
                                        </p:attrNameLst>
                                      </p:cBhvr>
                                      <p:rCtr x="41628" y="-440"/>
                                    </p:animMotion>
                                  </p:childTnLst>
                                </p:cTn>
                              </p:par>
                              <p:par>
                                <p:cTn id="73" presetID="64" presetClass="path" presetSubtype="0" repeatCount="indefinite" fill="hold" nodeType="withEffect">
                                  <p:stCondLst>
                                    <p:cond delay="0"/>
                                  </p:stCondLst>
                                  <p:childTnLst>
                                    <p:animMotion origin="layout" path="M -4.16667E-7 -2.59259E-6 L 0.34349 -1.19421 " pathEditMode="relative" rAng="0" ptsTypes="AA">
                                      <p:cBhvr>
                                        <p:cTn id="74" dur="30000" fill="hold"/>
                                        <p:tgtEl>
                                          <p:spTgt spid="86"/>
                                        </p:tgtEl>
                                        <p:attrNameLst>
                                          <p:attrName>ppt_x</p:attrName>
                                          <p:attrName>ppt_y</p:attrName>
                                        </p:attrNameLst>
                                      </p:cBhvr>
                                      <p:rCtr x="17174" y="-59722"/>
                                    </p:animMotion>
                                  </p:childTnLst>
                                </p:cTn>
                              </p:par>
                              <p:par>
                                <p:cTn id="75" presetID="64" presetClass="path" presetSubtype="0" repeatCount="indefinite" fill="hold" nodeType="withEffect">
                                  <p:stCondLst>
                                    <p:cond delay="0"/>
                                  </p:stCondLst>
                                  <p:childTnLst>
                                    <p:animMotion origin="layout" path="M 1.875E-6 -2.59259E-6 L -0.53464 -1.23287 " pathEditMode="relative" rAng="0" ptsTypes="AA">
                                      <p:cBhvr>
                                        <p:cTn id="76" dur="20000" fill="hold"/>
                                        <p:tgtEl>
                                          <p:spTgt spid="70"/>
                                        </p:tgtEl>
                                        <p:attrNameLst>
                                          <p:attrName>ppt_x</p:attrName>
                                          <p:attrName>ppt_y</p:attrName>
                                        </p:attrNameLst>
                                      </p:cBhvr>
                                      <p:rCtr x="-26732" y="-61644"/>
                                    </p:animMotion>
                                  </p:childTnLst>
                                </p:cTn>
                              </p:par>
                              <p:par>
                                <p:cTn id="77" presetID="6" presetClass="emph" presetSubtype="0" repeatCount="indefinite" autoRev="1" fill="hold" nodeType="withEffect">
                                  <p:stCondLst>
                                    <p:cond delay="0"/>
                                  </p:stCondLst>
                                  <p:childTnLst>
                                    <p:animScale>
                                      <p:cBhvr>
                                        <p:cTn id="78" dur="2000" fill="hold"/>
                                        <p:tgtEl>
                                          <p:spTgt spid="86"/>
                                        </p:tgtEl>
                                      </p:cBhvr>
                                      <p:by x="60000" y="60000"/>
                                    </p:animScale>
                                  </p:childTnLst>
                                </p:cTn>
                              </p:par>
                              <p:par>
                                <p:cTn id="79" presetID="8" presetClass="emph" presetSubtype="0" repeatCount="indefinite" autoRev="1" fill="hold" nodeType="withEffect">
                                  <p:stCondLst>
                                    <p:cond delay="0"/>
                                  </p:stCondLst>
                                  <p:childTnLst>
                                    <p:animRot by="1200000">
                                      <p:cBhvr>
                                        <p:cTn id="80" dur="2000" fill="hold"/>
                                        <p:tgtEl>
                                          <p:spTgt spid="70"/>
                                        </p:tgtEl>
                                        <p:attrNameLst>
                                          <p:attrName>r</p:attrName>
                                        </p:attrNameLst>
                                      </p:cBhvr>
                                    </p:animRot>
                                  </p:childTnLst>
                                </p:cTn>
                              </p:par>
                              <p:par>
                                <p:cTn id="81" presetID="6" presetClass="emph" presetSubtype="0" repeatCount="indefinite" autoRev="1" fill="hold" nodeType="withEffect">
                                  <p:stCondLst>
                                    <p:cond delay="0"/>
                                  </p:stCondLst>
                                  <p:childTnLst>
                                    <p:animScale>
                                      <p:cBhvr>
                                        <p:cTn id="82" dur="2000" fill="hold"/>
                                        <p:tgtEl>
                                          <p:spTgt spid="70"/>
                                        </p:tgtEl>
                                      </p:cBhvr>
                                      <p:by x="120000" y="120000"/>
                                    </p:animScale>
                                  </p:childTnLst>
                                </p:cTn>
                              </p:par>
                              <p:par>
                                <p:cTn id="83" presetID="35" presetClass="emph" presetSubtype="0" repeatCount="indefinite" fill="hold" grpId="0" nodeType="withEffect">
                                  <p:stCondLst>
                                    <p:cond delay="0"/>
                                  </p:stCondLst>
                                  <p:childTnLst>
                                    <p:anim calcmode="discrete" valueType="str">
                                      <p:cBhvr>
                                        <p:cTn id="84" dur="4500" fill="hold"/>
                                        <p:tgtEl>
                                          <p:spTgt spid="102"/>
                                        </p:tgtEl>
                                        <p:attrNameLst>
                                          <p:attrName>style.visibility</p:attrName>
                                        </p:attrNameLst>
                                      </p:cBhvr>
                                      <p:tavLst>
                                        <p:tav tm="0">
                                          <p:val>
                                            <p:strVal val="hidden"/>
                                          </p:val>
                                        </p:tav>
                                        <p:tav tm="50000">
                                          <p:val>
                                            <p:strVal val="visible"/>
                                          </p:val>
                                        </p:tav>
                                      </p:tavLst>
                                    </p:anim>
                                  </p:childTnLst>
                                </p:cTn>
                              </p:par>
                              <p:par>
                                <p:cTn id="85" presetID="35" presetClass="emph" presetSubtype="0" repeatCount="indefinite" fill="hold" grpId="0" nodeType="withEffect">
                                  <p:stCondLst>
                                    <p:cond delay="1400"/>
                                  </p:stCondLst>
                                  <p:childTnLst>
                                    <p:anim calcmode="discrete" valueType="str">
                                      <p:cBhvr>
                                        <p:cTn id="86" dur="3900" fill="hold"/>
                                        <p:tgtEl>
                                          <p:spTgt spid="101"/>
                                        </p:tgtEl>
                                        <p:attrNameLst>
                                          <p:attrName>style.visibility</p:attrName>
                                        </p:attrNameLst>
                                      </p:cBhvr>
                                      <p:tavLst>
                                        <p:tav tm="0">
                                          <p:val>
                                            <p:strVal val="hidden"/>
                                          </p:val>
                                        </p:tav>
                                        <p:tav tm="50000">
                                          <p:val>
                                            <p:strVal val="visible"/>
                                          </p:val>
                                        </p:tav>
                                      </p:tavLst>
                                    </p:anim>
                                  </p:childTnLst>
                                </p:cTn>
                              </p:par>
                              <p:par>
                                <p:cTn id="87" presetID="35" presetClass="emph" presetSubtype="0" repeatCount="indefinite" fill="hold" grpId="0" nodeType="withEffect">
                                  <p:stCondLst>
                                    <p:cond delay="2800"/>
                                  </p:stCondLst>
                                  <p:childTnLst>
                                    <p:anim calcmode="discrete" valueType="str">
                                      <p:cBhvr>
                                        <p:cTn id="88" dur="4000" fill="hold"/>
                                        <p:tgtEl>
                                          <p:spTgt spid="103"/>
                                        </p:tgtEl>
                                        <p:attrNameLst>
                                          <p:attrName>style.visibility</p:attrName>
                                        </p:attrNameLst>
                                      </p:cBhvr>
                                      <p:tavLst>
                                        <p:tav tm="0">
                                          <p:val>
                                            <p:strVal val="hidden"/>
                                          </p:val>
                                        </p:tav>
                                        <p:tav tm="50000">
                                          <p:val>
                                            <p:strVal val="visible"/>
                                          </p:val>
                                        </p:tav>
                                      </p:tavLst>
                                    </p:anim>
                                  </p:childTnLst>
                                </p:cTn>
                              </p:par>
                              <p:par>
                                <p:cTn id="89" presetID="35" presetClass="emph" presetSubtype="0" repeatCount="indefinite" fill="hold" grpId="0" nodeType="withEffect">
                                  <p:stCondLst>
                                    <p:cond delay="0"/>
                                  </p:stCondLst>
                                  <p:childTnLst>
                                    <p:anim calcmode="discrete" valueType="str">
                                      <p:cBhvr>
                                        <p:cTn id="90" dur="4100" fill="hold"/>
                                        <p:tgtEl>
                                          <p:spTgt spid="105"/>
                                        </p:tgtEl>
                                        <p:attrNameLst>
                                          <p:attrName>style.visibility</p:attrName>
                                        </p:attrNameLst>
                                      </p:cBhvr>
                                      <p:tavLst>
                                        <p:tav tm="0">
                                          <p:val>
                                            <p:strVal val="hidden"/>
                                          </p:val>
                                        </p:tav>
                                        <p:tav tm="50000">
                                          <p:val>
                                            <p:strVal val="visible"/>
                                          </p:val>
                                        </p:tav>
                                      </p:tavLst>
                                    </p:anim>
                                  </p:childTnLst>
                                </p:cTn>
                              </p:par>
                              <p:par>
                                <p:cTn id="91" presetID="35" presetClass="emph" presetSubtype="0" repeatCount="indefinite" fill="hold" grpId="0" nodeType="withEffect">
                                  <p:stCondLst>
                                    <p:cond delay="0"/>
                                  </p:stCondLst>
                                  <p:childTnLst>
                                    <p:anim calcmode="discrete" valueType="str">
                                      <p:cBhvr>
                                        <p:cTn id="92" dur="3000" fill="hold"/>
                                        <p:tgtEl>
                                          <p:spTgt spid="106"/>
                                        </p:tgtEl>
                                        <p:attrNameLst>
                                          <p:attrName>style.visibility</p:attrName>
                                        </p:attrNameLst>
                                      </p:cBhvr>
                                      <p:tavLst>
                                        <p:tav tm="0">
                                          <p:val>
                                            <p:strVal val="hidden"/>
                                          </p:val>
                                        </p:tav>
                                        <p:tav tm="50000">
                                          <p:val>
                                            <p:strVal val="visible"/>
                                          </p:val>
                                        </p:tav>
                                      </p:tavLst>
                                    </p:anim>
                                  </p:childTnLst>
                                </p:cTn>
                              </p:par>
                              <p:par>
                                <p:cTn id="93" presetID="35" presetClass="emph" presetSubtype="0" repeatCount="indefinite" fill="hold" grpId="0" nodeType="withEffect">
                                  <p:stCondLst>
                                    <p:cond delay="2000"/>
                                  </p:stCondLst>
                                  <p:childTnLst>
                                    <p:anim calcmode="discrete" valueType="str">
                                      <p:cBhvr>
                                        <p:cTn id="94" dur="3000" fill="hold"/>
                                        <p:tgtEl>
                                          <p:spTgt spid="97"/>
                                        </p:tgtEl>
                                        <p:attrNameLst>
                                          <p:attrName>style.visibility</p:attrName>
                                        </p:attrNameLst>
                                      </p:cBhvr>
                                      <p:tavLst>
                                        <p:tav tm="0">
                                          <p:val>
                                            <p:strVal val="hidden"/>
                                          </p:val>
                                        </p:tav>
                                        <p:tav tm="50000">
                                          <p:val>
                                            <p:strVal val="visible"/>
                                          </p:val>
                                        </p:tav>
                                      </p:tavLst>
                                    </p:anim>
                                  </p:childTnLst>
                                </p:cTn>
                              </p:par>
                              <p:par>
                                <p:cTn id="95" presetID="35" presetClass="emph" presetSubtype="0" repeatCount="indefinite" fill="hold" grpId="0" nodeType="withEffect">
                                  <p:stCondLst>
                                    <p:cond delay="1600"/>
                                  </p:stCondLst>
                                  <p:childTnLst>
                                    <p:anim calcmode="discrete" valueType="str">
                                      <p:cBhvr>
                                        <p:cTn id="96" dur="3000" fill="hold"/>
                                        <p:tgtEl>
                                          <p:spTgt spid="99"/>
                                        </p:tgtEl>
                                        <p:attrNameLst>
                                          <p:attrName>style.visibility</p:attrName>
                                        </p:attrNameLst>
                                      </p:cBhvr>
                                      <p:tavLst>
                                        <p:tav tm="0">
                                          <p:val>
                                            <p:strVal val="hidden"/>
                                          </p:val>
                                        </p:tav>
                                        <p:tav tm="50000">
                                          <p:val>
                                            <p:strVal val="visible"/>
                                          </p:val>
                                        </p:tav>
                                      </p:tavLst>
                                    </p:anim>
                                  </p:childTnLst>
                                </p:cTn>
                              </p:par>
                              <p:par>
                                <p:cTn id="97" presetID="39" presetClass="path" presetSubtype="0" repeatCount="indefinite" accel="50000" decel="50000" fill="hold" grpId="1" nodeType="withEffect">
                                  <p:stCondLst>
                                    <p:cond delay="0"/>
                                  </p:stCondLst>
                                  <p:childTnLst>
                                    <p:animMotion origin="layout" path="M 0.0694 -0.00023 C 0.12851 -0.00069 0.17383 -0.11458 0.17383 -0.2537 C 0.17383 -0.39699 0.12812 -0.51157 0.0694 -0.51157 C 0.01055 -0.51203 -0.03503 -0.62662 -0.03503 -0.76944 C -0.03477 -0.90833 0.01055 -1.02291 0.06966 -1.02361 " pathEditMode="relative" rAng="16200000" ptsTypes="AAAAA">
                                      <p:cBhvr>
                                        <p:cTn id="98" dur="20000" fill="hold"/>
                                        <p:tgtEl>
                                          <p:spTgt spid="105"/>
                                        </p:tgtEl>
                                        <p:attrNameLst>
                                          <p:attrName>ppt_x</p:attrName>
                                          <p:attrName>ppt_y</p:attrName>
                                        </p:attrNameLst>
                                      </p:cBhvr>
                                      <p:rCtr x="0" y="-51157"/>
                                    </p:animMotion>
                                  </p:childTnLst>
                                </p:cTn>
                              </p:par>
                              <p:par>
                                <p:cTn id="99" presetID="35" presetClass="path" presetSubtype="0" repeatCount="indefinite" accel="50000" decel="50000" fill="hold" nodeType="withEffect">
                                  <p:stCondLst>
                                    <p:cond delay="0"/>
                                  </p:stCondLst>
                                  <p:childTnLst>
                                    <p:animMotion origin="layout" path="M -2.08333E-7 3.7037E-7 L -1.27956 3.7037E-7 " pathEditMode="relative" rAng="0" ptsTypes="AA">
                                      <p:cBhvr>
                                        <p:cTn id="100" dur="42000" fill="hold"/>
                                        <p:tgtEl>
                                          <p:spTgt spid="114"/>
                                        </p:tgtEl>
                                        <p:attrNameLst>
                                          <p:attrName>ppt_x</p:attrName>
                                          <p:attrName>ppt_y</p:attrName>
                                        </p:attrNameLst>
                                      </p:cBhvr>
                                      <p:rCtr x="-63984" y="0"/>
                                    </p:animMotion>
                                  </p:childTnLst>
                                </p:cTn>
                              </p:par>
                              <p:par>
                                <p:cTn id="101" presetID="2" presetClass="entr" presetSubtype="8" repeatCount="indefinite" fill="hold" nodeType="withEffect">
                                  <p:stCondLst>
                                    <p:cond delay="0"/>
                                  </p:stCondLst>
                                  <p:childTnLst>
                                    <p:set>
                                      <p:cBhvr>
                                        <p:cTn id="102" dur="1" fill="hold">
                                          <p:stCondLst>
                                            <p:cond delay="0"/>
                                          </p:stCondLst>
                                        </p:cTn>
                                        <p:tgtEl>
                                          <p:spTgt spid="95"/>
                                        </p:tgtEl>
                                        <p:attrNameLst>
                                          <p:attrName>style.visibility</p:attrName>
                                        </p:attrNameLst>
                                      </p:cBhvr>
                                      <p:to>
                                        <p:strVal val="visible"/>
                                      </p:to>
                                    </p:set>
                                    <p:anim calcmode="lin" valueType="num">
                                      <p:cBhvr additive="base">
                                        <p:cTn id="103" dur="12000" fill="hold"/>
                                        <p:tgtEl>
                                          <p:spTgt spid="95"/>
                                        </p:tgtEl>
                                        <p:attrNameLst>
                                          <p:attrName>ppt_x</p:attrName>
                                        </p:attrNameLst>
                                      </p:cBhvr>
                                      <p:tavLst>
                                        <p:tav tm="0">
                                          <p:val>
                                            <p:strVal val="0-#ppt_w/2"/>
                                          </p:val>
                                        </p:tav>
                                        <p:tav tm="100000">
                                          <p:val>
                                            <p:strVal val="#ppt_x"/>
                                          </p:val>
                                        </p:tav>
                                      </p:tavLst>
                                    </p:anim>
                                    <p:anim calcmode="lin" valueType="num">
                                      <p:cBhvr additive="base">
                                        <p:cTn id="104" dur="12000" fill="hold"/>
                                        <p:tgtEl>
                                          <p:spTgt spid="95"/>
                                        </p:tgtEl>
                                        <p:attrNameLst>
                                          <p:attrName>ppt_y</p:attrName>
                                        </p:attrNameLst>
                                      </p:cBhvr>
                                      <p:tavLst>
                                        <p:tav tm="0">
                                          <p:val>
                                            <p:strVal val="#ppt_y"/>
                                          </p:val>
                                        </p:tav>
                                        <p:tav tm="100000">
                                          <p:val>
                                            <p:strVal val="#ppt_y"/>
                                          </p:val>
                                        </p:tav>
                                      </p:tavLst>
                                    </p:anim>
                                  </p:childTnLst>
                                </p:cTn>
                              </p:par>
                              <p:par>
                                <p:cTn id="105" presetID="2" presetClass="entr" presetSubtype="8" repeatCount="indefinite" fill="hold" nodeType="withEffect">
                                  <p:stCondLst>
                                    <p:cond delay="0"/>
                                  </p:stCondLst>
                                  <p:childTnLst>
                                    <p:set>
                                      <p:cBhvr>
                                        <p:cTn id="106" dur="1" fill="hold">
                                          <p:stCondLst>
                                            <p:cond delay="0"/>
                                          </p:stCondLst>
                                        </p:cTn>
                                        <p:tgtEl>
                                          <p:spTgt spid="96"/>
                                        </p:tgtEl>
                                        <p:attrNameLst>
                                          <p:attrName>style.visibility</p:attrName>
                                        </p:attrNameLst>
                                      </p:cBhvr>
                                      <p:to>
                                        <p:strVal val="visible"/>
                                      </p:to>
                                    </p:set>
                                    <p:anim calcmode="lin" valueType="num">
                                      <p:cBhvr additive="base">
                                        <p:cTn id="107" dur="12000" fill="hold"/>
                                        <p:tgtEl>
                                          <p:spTgt spid="96"/>
                                        </p:tgtEl>
                                        <p:attrNameLst>
                                          <p:attrName>ppt_x</p:attrName>
                                        </p:attrNameLst>
                                      </p:cBhvr>
                                      <p:tavLst>
                                        <p:tav tm="0">
                                          <p:val>
                                            <p:strVal val="0-#ppt_w/2"/>
                                          </p:val>
                                        </p:tav>
                                        <p:tav tm="100000">
                                          <p:val>
                                            <p:strVal val="#ppt_x"/>
                                          </p:val>
                                        </p:tav>
                                      </p:tavLst>
                                    </p:anim>
                                    <p:anim calcmode="lin" valueType="num">
                                      <p:cBhvr additive="base">
                                        <p:cTn id="108" dur="12000" fill="hold"/>
                                        <p:tgtEl>
                                          <p:spTgt spid="96"/>
                                        </p:tgtEl>
                                        <p:attrNameLst>
                                          <p:attrName>ppt_y</p:attrName>
                                        </p:attrNameLst>
                                      </p:cBhvr>
                                      <p:tavLst>
                                        <p:tav tm="0">
                                          <p:val>
                                            <p:strVal val="#ppt_y"/>
                                          </p:val>
                                        </p:tav>
                                        <p:tav tm="100000">
                                          <p:val>
                                            <p:strVal val="#ppt_y"/>
                                          </p:val>
                                        </p:tav>
                                      </p:tavLst>
                                    </p:anim>
                                  </p:childTnLst>
                                </p:cTn>
                              </p:par>
                              <p:par>
                                <p:cTn id="109" presetID="53" presetClass="entr" presetSubtype="16" repeatCount="indefinite" fill="hold" nodeType="withEffect">
                                  <p:stCondLst>
                                    <p:cond delay="0"/>
                                  </p:stCondLst>
                                  <p:childTnLst>
                                    <p:set>
                                      <p:cBhvr>
                                        <p:cTn id="110" dur="1" fill="hold">
                                          <p:stCondLst>
                                            <p:cond delay="0"/>
                                          </p:stCondLst>
                                        </p:cTn>
                                        <p:tgtEl>
                                          <p:spTgt spid="109"/>
                                        </p:tgtEl>
                                        <p:attrNameLst>
                                          <p:attrName>style.visibility</p:attrName>
                                        </p:attrNameLst>
                                      </p:cBhvr>
                                      <p:to>
                                        <p:strVal val="visible"/>
                                      </p:to>
                                    </p:set>
                                    <p:anim calcmode="lin" valueType="num">
                                      <p:cBhvr>
                                        <p:cTn id="111" dur="1750" fill="hold"/>
                                        <p:tgtEl>
                                          <p:spTgt spid="109"/>
                                        </p:tgtEl>
                                        <p:attrNameLst>
                                          <p:attrName>ppt_w</p:attrName>
                                        </p:attrNameLst>
                                      </p:cBhvr>
                                      <p:tavLst>
                                        <p:tav tm="0">
                                          <p:val>
                                            <p:fltVal val="0"/>
                                          </p:val>
                                        </p:tav>
                                        <p:tav tm="100000">
                                          <p:val>
                                            <p:strVal val="#ppt_w"/>
                                          </p:val>
                                        </p:tav>
                                      </p:tavLst>
                                    </p:anim>
                                    <p:anim calcmode="lin" valueType="num">
                                      <p:cBhvr>
                                        <p:cTn id="112" dur="1750" fill="hold"/>
                                        <p:tgtEl>
                                          <p:spTgt spid="109"/>
                                        </p:tgtEl>
                                        <p:attrNameLst>
                                          <p:attrName>ppt_h</p:attrName>
                                        </p:attrNameLst>
                                      </p:cBhvr>
                                      <p:tavLst>
                                        <p:tav tm="0">
                                          <p:val>
                                            <p:fltVal val="0"/>
                                          </p:val>
                                        </p:tav>
                                        <p:tav tm="100000">
                                          <p:val>
                                            <p:strVal val="#ppt_h"/>
                                          </p:val>
                                        </p:tav>
                                      </p:tavLst>
                                    </p:anim>
                                    <p:animEffect transition="in" filter="fade">
                                      <p:cBhvr>
                                        <p:cTn id="113" dur="1750"/>
                                        <p:tgtEl>
                                          <p:spTgt spid="109"/>
                                        </p:tgtEl>
                                      </p:cBhvr>
                                    </p:animEffect>
                                  </p:childTnLst>
                                </p:cTn>
                              </p:par>
                              <p:par>
                                <p:cTn id="114" presetID="1" presetClass="mediacall" presetSubtype="0" fill="hold" nodeType="withEffect">
                                  <p:stCondLst>
                                    <p:cond delay="0"/>
                                  </p:stCondLst>
                                  <p:childTnLst>
                                    <p:cmd type="call" cmd="playFrom(0.0)">
                                      <p:cBhvr>
                                        <p:cTn id="115" dur="9059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6" fill="hold" display="0">
                  <p:stCondLst>
                    <p:cond delay="indefinite"/>
                  </p:stCondLst>
                  <p:endCondLst>
                    <p:cond evt="onStopAudio" delay="0">
                      <p:tgtEl>
                        <p:sldTgt/>
                      </p:tgtEl>
                    </p:cond>
                  </p:endCondLst>
                </p:cTn>
                <p:tgtEl>
                  <p:spTgt spid="3"/>
                </p:tgtEl>
              </p:cMediaNode>
            </p:audio>
          </p:childTnLst>
        </p:cTn>
      </p:par>
    </p:tnLst>
    <p:bldLst>
      <p:bldP spid="59" grpId="0" animBg="1"/>
      <p:bldP spid="60" grpId="0" animBg="1"/>
      <p:bldP spid="61" grpId="0" animBg="1"/>
      <p:bldP spid="62" grpId="0" animBg="1"/>
      <p:bldP spid="75" grpId="0" animBg="1"/>
      <p:bldP spid="76" grpId="0" animBg="1"/>
      <p:bldP spid="77" grpId="0" animBg="1"/>
      <p:bldP spid="78" grpId="0" animBg="1"/>
      <p:bldP spid="79" grpId="0" animBg="1"/>
      <p:bldP spid="80" grpId="0" animBg="1"/>
      <p:bldP spid="81" grpId="0" animBg="1"/>
      <p:bldP spid="97" grpId="0" animBg="1"/>
      <p:bldP spid="99" grpId="0" animBg="1"/>
      <p:bldP spid="101" grpId="0" animBg="1"/>
      <p:bldP spid="102" grpId="0" animBg="1"/>
      <p:bldP spid="103" grpId="0" animBg="1"/>
      <p:bldP spid="105" grpId="0" animBg="1"/>
      <p:bldP spid="105" grpId="1" animBg="1"/>
      <p:bldP spid="10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8A8FB43B-1035-1F89-21F9-DE2A0F6BB5F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flipH="1">
            <a:off x="8344014" y="1855838"/>
            <a:ext cx="3638595" cy="4710881"/>
          </a:xfrm>
          <a:prstGeom prst="rect">
            <a:avLst/>
          </a:prstGeom>
        </p:spPr>
      </p:pic>
      <p:sp>
        <p:nvSpPr>
          <p:cNvPr id="10" name="TextBox 9">
            <a:extLst>
              <a:ext uri="{FF2B5EF4-FFF2-40B4-BE49-F238E27FC236}">
                <a16:creationId xmlns:a16="http://schemas.microsoft.com/office/drawing/2014/main" id="{E216063E-9A8C-E8D6-BEE5-26006D77476B}"/>
              </a:ext>
            </a:extLst>
          </p:cNvPr>
          <p:cNvSpPr txBox="1"/>
          <p:nvPr/>
        </p:nvSpPr>
        <p:spPr>
          <a:xfrm>
            <a:off x="2164044" y="1805220"/>
            <a:ext cx="6179970" cy="754694"/>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GV ĐIỀN VÀO ĐÂY</a:t>
            </a:r>
          </a:p>
        </p:txBody>
      </p:sp>
      <p:pic>
        <p:nvPicPr>
          <p:cNvPr id="11" name="Picture 10">
            <a:extLst>
              <a:ext uri="{FF2B5EF4-FFF2-40B4-BE49-F238E27FC236}">
                <a16:creationId xmlns:a16="http://schemas.microsoft.com/office/drawing/2014/main" id="{186C3ABE-27E6-69AB-9ACD-F47DC3BED1C5}"/>
              </a:ext>
            </a:extLst>
          </p:cNvPr>
          <p:cNvPicPr>
            <a:picLocks noChangeAspect="1"/>
          </p:cNvPicPr>
          <p:nvPr/>
        </p:nvPicPr>
        <p:blipFill>
          <a:blip r:embed="rId4"/>
          <a:stretch>
            <a:fillRect/>
          </a:stretch>
        </p:blipFill>
        <p:spPr>
          <a:xfrm rot="737208" flipH="1">
            <a:off x="971929" y="1722569"/>
            <a:ext cx="919996" cy="919996"/>
          </a:xfrm>
          <a:prstGeom prst="rect">
            <a:avLst/>
          </a:prstGeom>
        </p:spPr>
      </p:pic>
      <p:sp>
        <p:nvSpPr>
          <p:cNvPr id="12" name="TextBox 11">
            <a:extLst>
              <a:ext uri="{FF2B5EF4-FFF2-40B4-BE49-F238E27FC236}">
                <a16:creationId xmlns:a16="http://schemas.microsoft.com/office/drawing/2014/main" id="{D4C9D7D1-786A-B473-A93A-A25D132AA998}"/>
              </a:ext>
            </a:extLst>
          </p:cNvPr>
          <p:cNvSpPr txBox="1"/>
          <p:nvPr/>
        </p:nvSpPr>
        <p:spPr>
          <a:xfrm>
            <a:off x="2164044" y="2786232"/>
            <a:ext cx="6179970" cy="754694"/>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GV ĐIỀN VÀO ĐÂY</a:t>
            </a:r>
          </a:p>
        </p:txBody>
      </p:sp>
      <p:pic>
        <p:nvPicPr>
          <p:cNvPr id="13" name="Picture 12">
            <a:extLst>
              <a:ext uri="{FF2B5EF4-FFF2-40B4-BE49-F238E27FC236}">
                <a16:creationId xmlns:a16="http://schemas.microsoft.com/office/drawing/2014/main" id="{9AECC7B3-3FD8-D78D-2D20-0040FECF31F8}"/>
              </a:ext>
            </a:extLst>
          </p:cNvPr>
          <p:cNvPicPr>
            <a:picLocks noChangeAspect="1"/>
          </p:cNvPicPr>
          <p:nvPr/>
        </p:nvPicPr>
        <p:blipFill>
          <a:blip r:embed="rId4"/>
          <a:stretch>
            <a:fillRect/>
          </a:stretch>
        </p:blipFill>
        <p:spPr>
          <a:xfrm rot="737208" flipH="1">
            <a:off x="971929" y="2703581"/>
            <a:ext cx="919996" cy="919996"/>
          </a:xfrm>
          <a:prstGeom prst="rect">
            <a:avLst/>
          </a:prstGeom>
        </p:spPr>
      </p:pic>
      <p:sp>
        <p:nvSpPr>
          <p:cNvPr id="14" name="TextBox 13">
            <a:extLst>
              <a:ext uri="{FF2B5EF4-FFF2-40B4-BE49-F238E27FC236}">
                <a16:creationId xmlns:a16="http://schemas.microsoft.com/office/drawing/2014/main" id="{5A415F46-50AE-F12C-3795-9EE0B6E50AF9}"/>
              </a:ext>
            </a:extLst>
          </p:cNvPr>
          <p:cNvSpPr txBox="1"/>
          <p:nvPr/>
        </p:nvSpPr>
        <p:spPr>
          <a:xfrm>
            <a:off x="2164044" y="3767244"/>
            <a:ext cx="6179970" cy="754694"/>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GV ĐIỀN VÀO ĐÂY</a:t>
            </a:r>
          </a:p>
        </p:txBody>
      </p:sp>
      <p:pic>
        <p:nvPicPr>
          <p:cNvPr id="15" name="Picture 14">
            <a:extLst>
              <a:ext uri="{FF2B5EF4-FFF2-40B4-BE49-F238E27FC236}">
                <a16:creationId xmlns:a16="http://schemas.microsoft.com/office/drawing/2014/main" id="{A3D47914-44B4-4E9E-38AA-CFB317D27918}"/>
              </a:ext>
            </a:extLst>
          </p:cNvPr>
          <p:cNvPicPr>
            <a:picLocks noChangeAspect="1"/>
          </p:cNvPicPr>
          <p:nvPr/>
        </p:nvPicPr>
        <p:blipFill>
          <a:blip r:embed="rId4"/>
          <a:stretch>
            <a:fillRect/>
          </a:stretch>
        </p:blipFill>
        <p:spPr>
          <a:xfrm rot="737208" flipH="1">
            <a:off x="971929" y="3684593"/>
            <a:ext cx="919996" cy="919996"/>
          </a:xfrm>
          <a:prstGeom prst="rect">
            <a:avLst/>
          </a:prstGeom>
        </p:spPr>
      </p:pic>
      <p:sp>
        <p:nvSpPr>
          <p:cNvPr id="16" name="TextBox 15">
            <a:extLst>
              <a:ext uri="{FF2B5EF4-FFF2-40B4-BE49-F238E27FC236}">
                <a16:creationId xmlns:a16="http://schemas.microsoft.com/office/drawing/2014/main" id="{CA6B4A89-3743-4649-32FB-CEE071E59D38}"/>
              </a:ext>
            </a:extLst>
          </p:cNvPr>
          <p:cNvSpPr txBox="1"/>
          <p:nvPr/>
        </p:nvSpPr>
        <p:spPr>
          <a:xfrm>
            <a:off x="2164044" y="4748256"/>
            <a:ext cx="6179970" cy="754694"/>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GV ĐIỀN VÀO ĐÂY</a:t>
            </a:r>
          </a:p>
        </p:txBody>
      </p:sp>
      <p:pic>
        <p:nvPicPr>
          <p:cNvPr id="17" name="Picture 16">
            <a:extLst>
              <a:ext uri="{FF2B5EF4-FFF2-40B4-BE49-F238E27FC236}">
                <a16:creationId xmlns:a16="http://schemas.microsoft.com/office/drawing/2014/main" id="{27DB0D52-492D-30DF-DB82-7CEF07A694DA}"/>
              </a:ext>
            </a:extLst>
          </p:cNvPr>
          <p:cNvPicPr>
            <a:picLocks noChangeAspect="1"/>
          </p:cNvPicPr>
          <p:nvPr/>
        </p:nvPicPr>
        <p:blipFill>
          <a:blip r:embed="rId4"/>
          <a:stretch>
            <a:fillRect/>
          </a:stretch>
        </p:blipFill>
        <p:spPr>
          <a:xfrm rot="737208" flipH="1">
            <a:off x="971929" y="4665605"/>
            <a:ext cx="919996" cy="919996"/>
          </a:xfrm>
          <a:prstGeom prst="rect">
            <a:avLst/>
          </a:prstGeom>
        </p:spPr>
      </p:pic>
      <p:pic>
        <p:nvPicPr>
          <p:cNvPr id="2" name="Picture 1">
            <a:extLst>
              <a:ext uri="{FF2B5EF4-FFF2-40B4-BE49-F238E27FC236}">
                <a16:creationId xmlns:a16="http://schemas.microsoft.com/office/drawing/2014/main" id="{A8C1881C-EB2F-4FC5-9BDA-46A8F54DE043}"/>
              </a:ext>
            </a:extLst>
          </p:cNvPr>
          <p:cNvPicPr>
            <a:picLocks noChangeAspect="1"/>
          </p:cNvPicPr>
          <p:nvPr/>
        </p:nvPicPr>
        <p:blipFill>
          <a:blip r:embed="rId5"/>
          <a:stretch>
            <a:fillRect/>
          </a:stretch>
        </p:blipFill>
        <p:spPr>
          <a:xfrm>
            <a:off x="3143675" y="513454"/>
            <a:ext cx="5200339" cy="1121761"/>
          </a:xfrm>
          <a:prstGeom prst="rect">
            <a:avLst/>
          </a:prstGeom>
        </p:spPr>
      </p:pic>
    </p:spTree>
    <p:extLst>
      <p:ext uri="{BB962C8B-B14F-4D97-AF65-F5344CB8AC3E}">
        <p14:creationId xmlns:p14="http://schemas.microsoft.com/office/powerpoint/2010/main" val="8113373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5"/>
                                        </p:tgtEl>
                                        <p:attrNameLst>
                                          <p:attrName>r</p:attrName>
                                        </p:attrNameLst>
                                      </p:cBhvr>
                                    </p:animRot>
                                    <p:animRot by="-240000">
                                      <p:cBhvr>
                                        <p:cTn id="7" dur="200" fill="hold">
                                          <p:stCondLst>
                                            <p:cond delay="200"/>
                                          </p:stCondLst>
                                        </p:cTn>
                                        <p:tgtEl>
                                          <p:spTgt spid="5"/>
                                        </p:tgtEl>
                                        <p:attrNameLst>
                                          <p:attrName>r</p:attrName>
                                        </p:attrNameLst>
                                      </p:cBhvr>
                                    </p:animRot>
                                    <p:animRot by="240000">
                                      <p:cBhvr>
                                        <p:cTn id="8" dur="200" fill="hold">
                                          <p:stCondLst>
                                            <p:cond delay="400"/>
                                          </p:stCondLst>
                                        </p:cTn>
                                        <p:tgtEl>
                                          <p:spTgt spid="5"/>
                                        </p:tgtEl>
                                        <p:attrNameLst>
                                          <p:attrName>r</p:attrName>
                                        </p:attrNameLst>
                                      </p:cBhvr>
                                    </p:animRot>
                                    <p:animRot by="-240000">
                                      <p:cBhvr>
                                        <p:cTn id="9" dur="200" fill="hold">
                                          <p:stCondLst>
                                            <p:cond delay="600"/>
                                          </p:stCondLst>
                                        </p:cTn>
                                        <p:tgtEl>
                                          <p:spTgt spid="5"/>
                                        </p:tgtEl>
                                        <p:attrNameLst>
                                          <p:attrName>r</p:attrName>
                                        </p:attrNameLst>
                                      </p:cBhvr>
                                    </p:animRot>
                                    <p:animRot by="120000">
                                      <p:cBhvr>
                                        <p:cTn id="10" dur="200" fill="hold">
                                          <p:stCondLst>
                                            <p:cond delay="800"/>
                                          </p:stCondLst>
                                        </p:cTn>
                                        <p:tgtEl>
                                          <p:spTgt spid="5"/>
                                        </p:tgtEl>
                                        <p:attrNameLst>
                                          <p:attrName>r</p:attrName>
                                        </p:attrNameLst>
                                      </p:cBhvr>
                                    </p:animRo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wipe(left)">
                                      <p:cBhvr>
                                        <p:cTn id="18" dur="500"/>
                                        <p:tgtEl>
                                          <p:spTgt spid="10">
                                            <p:txEl>
                                              <p:pRg st="0" end="0"/>
                                            </p:txEl>
                                          </p:spTgt>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2">
                                            <p:txEl>
                                              <p:pRg st="0" end="0"/>
                                            </p:txEl>
                                          </p:spTgt>
                                        </p:tgtEl>
                                        <p:attrNameLst>
                                          <p:attrName>style.visibility</p:attrName>
                                        </p:attrNameLst>
                                      </p:cBhvr>
                                      <p:to>
                                        <p:strVal val="visible"/>
                                      </p:to>
                                    </p:set>
                                    <p:animEffect transition="in" filter="wipe(left)">
                                      <p:cBhvr>
                                        <p:cTn id="26" dur="500"/>
                                        <p:tgtEl>
                                          <p:spTgt spid="12">
                                            <p:txEl>
                                              <p:pRg st="0" end="0"/>
                                            </p:txEl>
                                          </p:spTgt>
                                        </p:tgtEl>
                                      </p:cBhvr>
                                    </p:animEffect>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14">
                                            <p:txEl>
                                              <p:pRg st="0" end="0"/>
                                            </p:txEl>
                                          </p:spTgt>
                                        </p:tgtEl>
                                        <p:attrNameLst>
                                          <p:attrName>style.visibility</p:attrName>
                                        </p:attrNameLst>
                                      </p:cBhvr>
                                      <p:to>
                                        <p:strVal val="visible"/>
                                      </p:to>
                                    </p:set>
                                    <p:animEffect transition="in" filter="wipe(left)">
                                      <p:cBhvr>
                                        <p:cTn id="34" dur="500"/>
                                        <p:tgtEl>
                                          <p:spTgt spid="14">
                                            <p:txEl>
                                              <p:pRg st="0" end="0"/>
                                            </p:txEl>
                                          </p:spTgt>
                                        </p:tgtEl>
                                      </p:cBhvr>
                                    </p:animEffect>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16">
                                            <p:txEl>
                                              <p:pRg st="0" end="0"/>
                                            </p:txEl>
                                          </p:spTgt>
                                        </p:tgtEl>
                                        <p:attrNameLst>
                                          <p:attrName>style.visibility</p:attrName>
                                        </p:attrNameLst>
                                      </p:cBhvr>
                                      <p:to>
                                        <p:strVal val="visible"/>
                                      </p:to>
                                    </p:set>
                                    <p:animEffect transition="in" filter="wipe(left)">
                                      <p:cBhvr>
                                        <p:cTn id="42"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P spid="12" grpId="0" uiExpand="1" build="p"/>
      <p:bldP spid="14" grpId="0" uiExpand="1" build="p"/>
      <p:bldP spid="16"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319F63F-4AC9-E9C7-1337-80CE0F482482}"/>
              </a:ext>
            </a:extLst>
          </p:cNvPr>
          <p:cNvPicPr>
            <a:picLocks noChangeAspect="1"/>
          </p:cNvPicPr>
          <p:nvPr/>
        </p:nvPicPr>
        <p:blipFill>
          <a:blip r:embed="rId2"/>
          <a:stretch>
            <a:fillRect/>
          </a:stretch>
        </p:blipFill>
        <p:spPr>
          <a:xfrm>
            <a:off x="3126303" y="1378275"/>
            <a:ext cx="7242676" cy="3596952"/>
          </a:xfrm>
          <a:prstGeom prst="rect">
            <a:avLst/>
          </a:prstGeom>
        </p:spPr>
      </p:pic>
      <p:pic>
        <p:nvPicPr>
          <p:cNvPr id="4" name="Picture 7">
            <a:extLst>
              <a:ext uri="{FF2B5EF4-FFF2-40B4-BE49-F238E27FC236}">
                <a16:creationId xmlns:a16="http://schemas.microsoft.com/office/drawing/2014/main" id="{517A9AF2-A30D-2CC4-FE9E-4475D307C34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375920" y="2754688"/>
            <a:ext cx="2926080" cy="3624648"/>
          </a:xfrm>
          <a:prstGeom prst="rect">
            <a:avLst/>
          </a:prstGeom>
        </p:spPr>
      </p:pic>
    </p:spTree>
    <p:extLst>
      <p:ext uri="{BB962C8B-B14F-4D97-AF65-F5344CB8AC3E}">
        <p14:creationId xmlns:p14="http://schemas.microsoft.com/office/powerpoint/2010/main" val="34083941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5" name="Group 4"/>
          <p:cNvGrpSpPr/>
          <p:nvPr/>
        </p:nvGrpSpPr>
        <p:grpSpPr>
          <a:xfrm>
            <a:off x="1468916" y="896107"/>
            <a:ext cx="9388451" cy="1130181"/>
            <a:chOff x="1000125" y="741363"/>
            <a:chExt cx="8341696" cy="1130181"/>
          </a:xfrm>
        </p:grpSpPr>
        <p:sp>
          <p:nvSpPr>
            <p:cNvPr id="3" name="TextBox 2"/>
            <p:cNvSpPr txBox="1"/>
            <p:nvPr/>
          </p:nvSpPr>
          <p:spPr>
            <a:xfrm>
              <a:off x="1000125" y="763548"/>
              <a:ext cx="8191500" cy="1107996"/>
            </a:xfrm>
            <a:prstGeom prst="rect">
              <a:avLst/>
            </a:prstGeom>
            <a:noFill/>
          </p:spPr>
          <p:txBody>
            <a:bodyPr wrap="square" rtlCol="0">
              <a:prstTxWarp prst="textChevronInverted">
                <a:avLst/>
              </a:prstTxWarp>
              <a:spAutoFit/>
              <a:scene3d>
                <a:camera prst="orthographicFront"/>
                <a:lightRig rig="threePt" dir="t"/>
              </a:scene3d>
              <a:sp3d extrusionH="57150">
                <a:bevelT w="82550" h="38100" prst="coolSlant"/>
              </a:sp3d>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0" normalizeH="0" baseline="0" noProof="0" dirty="0">
                  <a:ln>
                    <a:solidFill>
                      <a:srgbClr val="002060"/>
                    </a:solidFill>
                  </a:ln>
                  <a:solidFill>
                    <a:srgbClr val="5B9BD5">
                      <a:lumMod val="60000"/>
                      <a:lumOff val="40000"/>
                    </a:srgbClr>
                  </a:solidFill>
                  <a:effectLst/>
                  <a:uLnTx/>
                  <a:uFillTx/>
                  <a:latin typeface="SVN-SAF" panose="02040603050506020204" pitchFamily="18" charset="0"/>
                  <a:ea typeface="+mn-ea"/>
                  <a:cs typeface="Arial"/>
                  <a:sym typeface="Arial"/>
                </a:rPr>
                <a:t>Treasure hunt</a:t>
              </a:r>
            </a:p>
          </p:txBody>
        </p:sp>
        <p:sp>
          <p:nvSpPr>
            <p:cNvPr id="4" name="TextBox 3"/>
            <p:cNvSpPr txBox="1"/>
            <p:nvPr/>
          </p:nvSpPr>
          <p:spPr>
            <a:xfrm>
              <a:off x="1075223" y="754348"/>
              <a:ext cx="8191500" cy="1107996"/>
            </a:xfrm>
            <a:prstGeom prst="rect">
              <a:avLst/>
            </a:prstGeom>
            <a:noFill/>
          </p:spPr>
          <p:txBody>
            <a:bodyPr wrap="square" rtlCol="0">
              <a:prstTxWarp prst="textChevronInverted">
                <a:avLst/>
              </a:prstTxWarp>
              <a:spAutoFit/>
              <a:scene3d>
                <a:camera prst="orthographicFront"/>
                <a:lightRig rig="threePt" dir="t"/>
              </a:scene3d>
              <a:sp3d extrusionH="57150">
                <a:bevelT w="82550" h="38100" prst="coolSlant"/>
              </a:sp3d>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0" normalizeH="0" baseline="0" noProof="0" dirty="0">
                  <a:ln>
                    <a:solidFill>
                      <a:srgbClr val="002060"/>
                    </a:solidFill>
                  </a:ln>
                  <a:solidFill>
                    <a:srgbClr val="5B9BD5">
                      <a:lumMod val="75000"/>
                    </a:srgbClr>
                  </a:solidFill>
                  <a:effectLst/>
                  <a:uLnTx/>
                  <a:uFillTx/>
                  <a:latin typeface="SVN-SAF" panose="02040603050506020204" pitchFamily="18" charset="0"/>
                  <a:ea typeface="+mn-ea"/>
                  <a:cs typeface="Arial"/>
                  <a:sym typeface="Arial"/>
                </a:rPr>
                <a:t>Treasure hunt</a:t>
              </a:r>
            </a:p>
          </p:txBody>
        </p:sp>
        <p:sp>
          <p:nvSpPr>
            <p:cNvPr id="2" name="TextBox 1">
              <a:hlinkClick r:id="rId4" action="ppaction://hlinksldjump"/>
            </p:cNvPr>
            <p:cNvSpPr txBox="1"/>
            <p:nvPr/>
          </p:nvSpPr>
          <p:spPr>
            <a:xfrm>
              <a:off x="1150321" y="741363"/>
              <a:ext cx="8191500" cy="1107996"/>
            </a:xfrm>
            <a:prstGeom prst="rect">
              <a:avLst/>
            </a:prstGeom>
            <a:noFill/>
          </p:spPr>
          <p:txBody>
            <a:bodyPr wrap="square" rtlCol="0">
              <a:prstTxWarp prst="textChevronInverted">
                <a:avLst/>
              </a:prstTxWarp>
              <a:spAutoFit/>
              <a:scene3d>
                <a:camera prst="orthographicFront"/>
                <a:lightRig rig="threePt" dir="t"/>
              </a:scene3d>
              <a:sp3d extrusionH="57150">
                <a:bevelT w="82550" h="38100" prst="coolSlant"/>
              </a:sp3d>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solidFill>
                      <a:srgbClr val="002060"/>
                    </a:solidFill>
                  </a:ln>
                  <a:solidFill>
                    <a:srgbClr val="FFC000">
                      <a:lumMod val="60000"/>
                      <a:lumOff val="40000"/>
                    </a:srgbClr>
                  </a:solidFill>
                  <a:effectLst>
                    <a:outerShdw blurRad="38100" dist="38100" dir="2700000" algn="tl">
                      <a:srgbClr val="000000">
                        <a:alpha val="43137"/>
                      </a:srgbClr>
                    </a:outerShdw>
                  </a:effectLst>
                  <a:uLnTx/>
                  <a:uFillTx/>
                  <a:latin typeface="SVN-SAF" panose="02040603050506020204" pitchFamily="18" charset="0"/>
                  <a:ea typeface="+mn-ea"/>
                  <a:cs typeface="Arial"/>
                  <a:sym typeface="Arial"/>
                </a:rPr>
                <a:t>Treasure hunt</a:t>
              </a:r>
            </a:p>
          </p:txBody>
        </p:sp>
      </p:grpSp>
      <p:pic>
        <p:nvPicPr>
          <p:cNvPr id="21" name="Picture 20">
            <a:extLst>
              <a:ext uri="{FF2B5EF4-FFF2-40B4-BE49-F238E27FC236}">
                <a16:creationId xmlns:a16="http://schemas.microsoft.com/office/drawing/2014/main" id="{CFDE8BE6-B504-415F-8841-D03827B0F3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315690" y="5335403"/>
            <a:ext cx="1059945" cy="1613251"/>
          </a:xfrm>
          <a:prstGeom prst="rect">
            <a:avLst/>
          </a:prstGeom>
        </p:spPr>
      </p:pic>
      <p:pic>
        <p:nvPicPr>
          <p:cNvPr id="22" name="Picture 21">
            <a:extLst>
              <a:ext uri="{FF2B5EF4-FFF2-40B4-BE49-F238E27FC236}">
                <a16:creationId xmlns:a16="http://schemas.microsoft.com/office/drawing/2014/main" id="{CF8BBE88-BC36-4D38-9F12-3C0C48CC36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644" y="5189915"/>
            <a:ext cx="925229" cy="1408211"/>
          </a:xfrm>
          <a:prstGeom prst="rect">
            <a:avLst/>
          </a:prstGeom>
        </p:spPr>
      </p:pic>
      <p:pic>
        <p:nvPicPr>
          <p:cNvPr id="23" name="Picture 22">
            <a:extLst>
              <a:ext uri="{FF2B5EF4-FFF2-40B4-BE49-F238E27FC236}">
                <a16:creationId xmlns:a16="http://schemas.microsoft.com/office/drawing/2014/main" id="{4E8BDB1D-40BE-47F8-97CE-0C44BF00324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73112" y="6550403"/>
            <a:ext cx="691697" cy="398251"/>
          </a:xfrm>
          <a:prstGeom prst="rect">
            <a:avLst/>
          </a:prstGeom>
        </p:spPr>
      </p:pic>
      <p:pic>
        <p:nvPicPr>
          <p:cNvPr id="24" name="Picture 23">
            <a:extLst>
              <a:ext uri="{FF2B5EF4-FFF2-40B4-BE49-F238E27FC236}">
                <a16:creationId xmlns:a16="http://schemas.microsoft.com/office/drawing/2014/main" id="{86F25EC2-A699-477F-965A-F1D71DC8B2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5537678" flipV="1">
            <a:off x="8591911" y="6330534"/>
            <a:ext cx="613640" cy="532079"/>
          </a:xfrm>
          <a:prstGeom prst="rect">
            <a:avLst/>
          </a:prstGeom>
        </p:spPr>
      </p:pic>
      <p:pic>
        <p:nvPicPr>
          <p:cNvPr id="25" name="Picture 24">
            <a:extLst>
              <a:ext uri="{FF2B5EF4-FFF2-40B4-BE49-F238E27FC236}">
                <a16:creationId xmlns:a16="http://schemas.microsoft.com/office/drawing/2014/main" id="{A4507555-8DBA-4A5F-8181-085476771C5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06842">
            <a:off x="10711260" y="5655654"/>
            <a:ext cx="1042939" cy="1204217"/>
          </a:xfrm>
          <a:prstGeom prst="rect">
            <a:avLst/>
          </a:prstGeom>
        </p:spPr>
      </p:pic>
      <p:pic>
        <p:nvPicPr>
          <p:cNvPr id="26" name="Picture 25">
            <a:extLst>
              <a:ext uri="{FF2B5EF4-FFF2-40B4-BE49-F238E27FC236}">
                <a16:creationId xmlns:a16="http://schemas.microsoft.com/office/drawing/2014/main" id="{0867ECFF-4793-463B-8F22-A790EF566910}"/>
              </a:ext>
            </a:extLst>
          </p:cNvPr>
          <p:cNvPicPr>
            <a:picLocks noChangeAspect="1"/>
          </p:cNvPicPr>
          <p:nvPr/>
        </p:nvPicPr>
        <p:blipFill>
          <a:blip r:embed="rId9" cstate="print">
            <a:extLst>
              <a:ext uri="{BEBA8EAE-BF5A-486C-A8C5-ECC9F3942E4B}">
                <a14:imgProps xmlns:a14="http://schemas.microsoft.com/office/drawing/2010/main">
                  <a14:imgLayer r:embed="rId10">
                    <a14:imgEffect>
                      <a14:saturation sat="400000"/>
                    </a14:imgEffect>
                  </a14:imgLayer>
                </a14:imgProps>
              </a:ext>
              <a:ext uri="{28A0092B-C50C-407E-A947-70E740481C1C}">
                <a14:useLocalDpi xmlns:a14="http://schemas.microsoft.com/office/drawing/2010/main" val="0"/>
              </a:ext>
            </a:extLst>
          </a:blip>
          <a:stretch>
            <a:fillRect/>
          </a:stretch>
        </p:blipFill>
        <p:spPr>
          <a:xfrm rot="20723394">
            <a:off x="5189689" y="2285329"/>
            <a:ext cx="1059945" cy="1415731"/>
          </a:xfrm>
          <a:prstGeom prst="rect">
            <a:avLst/>
          </a:prstGeom>
        </p:spPr>
      </p:pic>
      <p:pic>
        <p:nvPicPr>
          <p:cNvPr id="27" name="Picture 26">
            <a:extLst>
              <a:ext uri="{FF2B5EF4-FFF2-40B4-BE49-F238E27FC236}">
                <a16:creationId xmlns:a16="http://schemas.microsoft.com/office/drawing/2014/main" id="{54EDAB7A-3DEB-418E-A5CC-CE597E733DE3}"/>
              </a:ext>
            </a:extLst>
          </p:cNvPr>
          <p:cNvPicPr>
            <a:picLocks noChangeAspect="1"/>
          </p:cNvPicPr>
          <p:nvPr/>
        </p:nvPicPr>
        <p:blipFill>
          <a:blip r:embed="rId11" cstate="print">
            <a:duotone>
              <a:prstClr val="black"/>
              <a:schemeClr val="accent2">
                <a:lumMod val="75000"/>
                <a:tint val="45000"/>
                <a:satMod val="400000"/>
              </a:schemeClr>
            </a:duotone>
            <a:extLst>
              <a:ext uri="{28A0092B-C50C-407E-A947-70E740481C1C}">
                <a14:useLocalDpi xmlns:a14="http://schemas.microsoft.com/office/drawing/2010/main" val="0"/>
              </a:ext>
            </a:extLst>
          </a:blip>
          <a:stretch>
            <a:fillRect/>
          </a:stretch>
        </p:blipFill>
        <p:spPr>
          <a:xfrm rot="20735582">
            <a:off x="4536857" y="6029589"/>
            <a:ext cx="567412" cy="757872"/>
          </a:xfrm>
          <a:prstGeom prst="rect">
            <a:avLst/>
          </a:prstGeom>
        </p:spPr>
      </p:pic>
      <p:pic>
        <p:nvPicPr>
          <p:cNvPr id="28" name="Picture 27">
            <a:extLst>
              <a:ext uri="{FF2B5EF4-FFF2-40B4-BE49-F238E27FC236}">
                <a16:creationId xmlns:a16="http://schemas.microsoft.com/office/drawing/2014/main" id="{598CC335-1D8C-4B68-861F-7A40E65EF0A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1509065">
            <a:off x="5573527" y="4175573"/>
            <a:ext cx="385979" cy="978716"/>
          </a:xfrm>
          <a:prstGeom prst="rect">
            <a:avLst/>
          </a:prstGeom>
        </p:spPr>
      </p:pic>
      <p:pic>
        <p:nvPicPr>
          <p:cNvPr id="29" name="Picture 28">
            <a:extLst>
              <a:ext uri="{FF2B5EF4-FFF2-40B4-BE49-F238E27FC236}">
                <a16:creationId xmlns:a16="http://schemas.microsoft.com/office/drawing/2014/main" id="{86247E47-D369-487C-BC54-D42CD277144F}"/>
              </a:ext>
            </a:extLst>
          </p:cNvPr>
          <p:cNvPicPr>
            <a:picLocks noChangeAspect="1"/>
          </p:cNvPicPr>
          <p:nvPr/>
        </p:nvPicPr>
        <p:blipFill>
          <a:blip r:embed="rId13" cstate="print">
            <a:extLst>
              <a:ext uri="{BEBA8EAE-BF5A-486C-A8C5-ECC9F3942E4B}">
                <a14:imgProps xmlns:a14="http://schemas.microsoft.com/office/drawing/2010/main">
                  <a14:imgLayer r:embed="rId14">
                    <a14:imgEffect>
                      <a14:saturation sat="300000"/>
                    </a14:imgEffect>
                  </a14:imgLayer>
                </a14:imgProps>
              </a:ext>
              <a:ext uri="{28A0092B-C50C-407E-A947-70E740481C1C}">
                <a14:useLocalDpi xmlns:a14="http://schemas.microsoft.com/office/drawing/2010/main" val="0"/>
              </a:ext>
            </a:extLst>
          </a:blip>
          <a:stretch>
            <a:fillRect/>
          </a:stretch>
        </p:blipFill>
        <p:spPr>
          <a:xfrm rot="2783730">
            <a:off x="10848863" y="1562391"/>
            <a:ext cx="751493" cy="1349540"/>
          </a:xfrm>
          <a:prstGeom prst="rect">
            <a:avLst/>
          </a:prstGeom>
        </p:spPr>
      </p:pic>
      <p:pic>
        <p:nvPicPr>
          <p:cNvPr id="30" name="Picture 29">
            <a:extLst>
              <a:ext uri="{FF2B5EF4-FFF2-40B4-BE49-F238E27FC236}">
                <a16:creationId xmlns:a16="http://schemas.microsoft.com/office/drawing/2014/main" id="{D61DD841-EF6E-4F83-92C4-0A581D371668}"/>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rot="20820112">
            <a:off x="787826" y="1696798"/>
            <a:ext cx="1328735" cy="1882823"/>
          </a:xfrm>
          <a:prstGeom prst="rect">
            <a:avLst/>
          </a:prstGeom>
        </p:spPr>
      </p:pic>
      <p:pic>
        <p:nvPicPr>
          <p:cNvPr id="32" name="Picture 31">
            <a:extLst>
              <a:ext uri="{FF2B5EF4-FFF2-40B4-BE49-F238E27FC236}">
                <a16:creationId xmlns:a16="http://schemas.microsoft.com/office/drawing/2014/main" id="{C6024ED1-707C-43B6-9F91-24680B616BB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83371" y="5668376"/>
            <a:ext cx="1058135" cy="1221763"/>
          </a:xfrm>
          <a:prstGeom prst="rect">
            <a:avLst/>
          </a:prstGeom>
        </p:spPr>
      </p:pic>
      <p:pic>
        <p:nvPicPr>
          <p:cNvPr id="34" name="Picture 33">
            <a:extLst>
              <a:ext uri="{FF2B5EF4-FFF2-40B4-BE49-F238E27FC236}">
                <a16:creationId xmlns:a16="http://schemas.microsoft.com/office/drawing/2014/main" id="{A06C2500-7D66-452A-B2B3-F7CFE4C06B2E}"/>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flipH="1">
            <a:off x="3759380" y="2210401"/>
            <a:ext cx="1073520" cy="489499"/>
          </a:xfrm>
          <a:prstGeom prst="rect">
            <a:avLst/>
          </a:prstGeom>
        </p:spPr>
      </p:pic>
      <p:pic>
        <p:nvPicPr>
          <p:cNvPr id="35" name="图片 22">
            <a:extLst>
              <a:ext uri="{FF2B5EF4-FFF2-40B4-BE49-F238E27FC236}">
                <a16:creationId xmlns:a16="http://schemas.microsoft.com/office/drawing/2014/main" id="{C62F2DB9-E639-43BB-B38E-6047E521B3A8}"/>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flipH="1">
            <a:off x="2000295" y="-46781"/>
            <a:ext cx="1342288" cy="1475449"/>
          </a:xfrm>
          <a:prstGeom prst="rect">
            <a:avLst/>
          </a:prstGeom>
        </p:spPr>
      </p:pic>
      <p:pic>
        <p:nvPicPr>
          <p:cNvPr id="36" name="图片 22">
            <a:extLst>
              <a:ext uri="{FF2B5EF4-FFF2-40B4-BE49-F238E27FC236}">
                <a16:creationId xmlns:a16="http://schemas.microsoft.com/office/drawing/2014/main" id="{83771B9D-B316-4274-8F9B-0F3CF060B1AF}"/>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flipH="1">
            <a:off x="9740963" y="249825"/>
            <a:ext cx="1342288" cy="1475449"/>
          </a:xfrm>
          <a:prstGeom prst="rect">
            <a:avLst/>
          </a:prstGeom>
        </p:spPr>
      </p:pic>
      <p:pic>
        <p:nvPicPr>
          <p:cNvPr id="38" name="图片 22">
            <a:extLst>
              <a:ext uri="{FF2B5EF4-FFF2-40B4-BE49-F238E27FC236}">
                <a16:creationId xmlns:a16="http://schemas.microsoft.com/office/drawing/2014/main" id="{CE173C20-FCD0-410E-8003-03F2FA7FCDB4}"/>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flipH="1">
            <a:off x="2483499" y="3271534"/>
            <a:ext cx="1342288" cy="1475449"/>
          </a:xfrm>
          <a:prstGeom prst="rect">
            <a:avLst/>
          </a:prstGeom>
        </p:spPr>
      </p:pic>
      <p:pic>
        <p:nvPicPr>
          <p:cNvPr id="39" name="图片 22">
            <a:extLst>
              <a:ext uri="{FF2B5EF4-FFF2-40B4-BE49-F238E27FC236}">
                <a16:creationId xmlns:a16="http://schemas.microsoft.com/office/drawing/2014/main" id="{BC028A83-2254-4951-8A43-8BF9764B67F2}"/>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flipH="1">
            <a:off x="6428372" y="1638693"/>
            <a:ext cx="1342288" cy="1475449"/>
          </a:xfrm>
          <a:prstGeom prst="rect">
            <a:avLst/>
          </a:prstGeom>
        </p:spPr>
      </p:pic>
      <p:pic>
        <p:nvPicPr>
          <p:cNvPr id="40" name="Picture 39">
            <a:extLst>
              <a:ext uri="{FF2B5EF4-FFF2-40B4-BE49-F238E27FC236}">
                <a16:creationId xmlns:a16="http://schemas.microsoft.com/office/drawing/2014/main" id="{98A36776-0AB6-4821-9462-05AE36AEAD6B}"/>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674213" y="734154"/>
            <a:ext cx="354649" cy="3326367"/>
          </a:xfrm>
          <a:prstGeom prst="rect">
            <a:avLst/>
          </a:prstGeom>
        </p:spPr>
      </p:pic>
      <p:pic>
        <p:nvPicPr>
          <p:cNvPr id="41" name="Picture 40">
            <a:extLst>
              <a:ext uri="{FF2B5EF4-FFF2-40B4-BE49-F238E27FC236}">
                <a16:creationId xmlns:a16="http://schemas.microsoft.com/office/drawing/2014/main" id="{2883B65D-08D4-450D-B147-DA925CA8255F}"/>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9931284" y="987550"/>
            <a:ext cx="354649" cy="3326367"/>
          </a:xfrm>
          <a:prstGeom prst="rect">
            <a:avLst/>
          </a:prstGeom>
        </p:spPr>
      </p:pic>
      <p:pic>
        <p:nvPicPr>
          <p:cNvPr id="42" name="Picture 41">
            <a:extLst>
              <a:ext uri="{FF2B5EF4-FFF2-40B4-BE49-F238E27FC236}">
                <a16:creationId xmlns:a16="http://schemas.microsoft.com/office/drawing/2014/main" id="{28F5DED4-A36C-4DA3-BCF2-26E99A64F1BE}"/>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35178" y="2757799"/>
            <a:ext cx="354649" cy="3326367"/>
          </a:xfrm>
          <a:prstGeom prst="rect">
            <a:avLst/>
          </a:prstGeom>
        </p:spPr>
      </p:pic>
      <p:pic>
        <p:nvPicPr>
          <p:cNvPr id="43" name="Picture 42">
            <a:extLst>
              <a:ext uri="{FF2B5EF4-FFF2-40B4-BE49-F238E27FC236}">
                <a16:creationId xmlns:a16="http://schemas.microsoft.com/office/drawing/2014/main" id="{F723C263-7981-49AF-B0BC-AED3FDF27B81}"/>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736734" y="3498941"/>
            <a:ext cx="354649" cy="3326367"/>
          </a:xfrm>
          <a:prstGeom prst="rect">
            <a:avLst/>
          </a:prstGeom>
        </p:spPr>
      </p:pic>
      <p:pic>
        <p:nvPicPr>
          <p:cNvPr id="44" name="Picture 43">
            <a:extLst>
              <a:ext uri="{FF2B5EF4-FFF2-40B4-BE49-F238E27FC236}">
                <a16:creationId xmlns:a16="http://schemas.microsoft.com/office/drawing/2014/main" id="{FA213518-0D6C-4D37-BBC1-EEFCAA6FCB37}"/>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341597" y="-519364"/>
            <a:ext cx="354649" cy="3326367"/>
          </a:xfrm>
          <a:prstGeom prst="rect">
            <a:avLst/>
          </a:prstGeom>
        </p:spPr>
      </p:pic>
      <p:pic>
        <p:nvPicPr>
          <p:cNvPr id="45" name="Picture 44">
            <a:extLst>
              <a:ext uri="{FF2B5EF4-FFF2-40B4-BE49-F238E27FC236}">
                <a16:creationId xmlns:a16="http://schemas.microsoft.com/office/drawing/2014/main" id="{C895D4DE-7AF9-49CC-9920-B94C953B1363}"/>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051049" y="3724613"/>
            <a:ext cx="354649" cy="3326367"/>
          </a:xfrm>
          <a:prstGeom prst="rect">
            <a:avLst/>
          </a:prstGeom>
        </p:spPr>
      </p:pic>
      <p:pic>
        <p:nvPicPr>
          <p:cNvPr id="46" name="Picture 45">
            <a:extLst>
              <a:ext uri="{FF2B5EF4-FFF2-40B4-BE49-F238E27FC236}">
                <a16:creationId xmlns:a16="http://schemas.microsoft.com/office/drawing/2014/main" id="{8AE3A4C0-1C4F-414E-8E4D-DD622F0E095F}"/>
              </a:ext>
            </a:extLst>
          </p:cNvPr>
          <p:cNvPicPr>
            <a:picLocks noChangeAspect="1"/>
          </p:cNvPicPr>
          <p:nvPr/>
        </p:nvPicPr>
        <p:blipFill>
          <a:blip r:embed="rId19" cstate="print">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1780001" y="5778401"/>
            <a:ext cx="1194516" cy="745060"/>
          </a:xfrm>
          <a:prstGeom prst="rect">
            <a:avLst/>
          </a:prstGeom>
        </p:spPr>
      </p:pic>
      <p:pic>
        <p:nvPicPr>
          <p:cNvPr id="48" name="Picture 47">
            <a:extLst>
              <a:ext uri="{FF2B5EF4-FFF2-40B4-BE49-F238E27FC236}">
                <a16:creationId xmlns:a16="http://schemas.microsoft.com/office/drawing/2014/main" id="{2E374B17-02F7-41EF-AE06-38EFF52FB3B4}"/>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688561" y="2785235"/>
            <a:ext cx="842000" cy="525184"/>
          </a:xfrm>
          <a:prstGeom prst="rect">
            <a:avLst/>
          </a:prstGeom>
        </p:spPr>
      </p:pic>
      <p:pic>
        <p:nvPicPr>
          <p:cNvPr id="47" name="Picture 46">
            <a:hlinkClick r:id="rId21" action="ppaction://hlinksldjump"/>
            <a:extLst>
              <a:ext uri="{FF2B5EF4-FFF2-40B4-BE49-F238E27FC236}">
                <a16:creationId xmlns:a16="http://schemas.microsoft.com/office/drawing/2014/main" id="{C6D5F890-7169-4E14-B1CC-A742816B125A}"/>
              </a:ext>
            </a:extLst>
          </p:cNvPr>
          <p:cNvPicPr>
            <a:picLocks noChangeAspect="1"/>
          </p:cNvPicPr>
          <p:nvPr/>
        </p:nvPicPr>
        <p:blipFill>
          <a:blip r:embed="rId22"/>
          <a:stretch>
            <a:fillRect/>
          </a:stretch>
        </p:blipFill>
        <p:spPr>
          <a:xfrm>
            <a:off x="712389" y="4150155"/>
            <a:ext cx="2322777" cy="2365453"/>
          </a:xfrm>
          <a:prstGeom prst="rect">
            <a:avLst/>
          </a:prstGeom>
        </p:spPr>
      </p:pic>
      <p:pic>
        <p:nvPicPr>
          <p:cNvPr id="52" name="Picture 51">
            <a:hlinkClick r:id="rId23" action="ppaction://hlinksldjump"/>
            <a:extLst>
              <a:ext uri="{FF2B5EF4-FFF2-40B4-BE49-F238E27FC236}">
                <a16:creationId xmlns:a16="http://schemas.microsoft.com/office/drawing/2014/main" id="{B924FED3-D051-472E-A285-EE633696B9BA}"/>
              </a:ext>
            </a:extLst>
          </p:cNvPr>
          <p:cNvPicPr>
            <a:picLocks noChangeAspect="1"/>
          </p:cNvPicPr>
          <p:nvPr/>
        </p:nvPicPr>
        <p:blipFill>
          <a:blip r:embed="rId24"/>
          <a:stretch>
            <a:fillRect/>
          </a:stretch>
        </p:blipFill>
        <p:spPr>
          <a:xfrm>
            <a:off x="4023261" y="3948806"/>
            <a:ext cx="2139881" cy="1950889"/>
          </a:xfrm>
          <a:prstGeom prst="rect">
            <a:avLst/>
          </a:prstGeom>
        </p:spPr>
      </p:pic>
      <p:pic>
        <p:nvPicPr>
          <p:cNvPr id="53" name="Picture 52">
            <a:hlinkClick r:id="rId25" action="ppaction://hlinksldjump"/>
            <a:extLst>
              <a:ext uri="{FF2B5EF4-FFF2-40B4-BE49-F238E27FC236}">
                <a16:creationId xmlns:a16="http://schemas.microsoft.com/office/drawing/2014/main" id="{5A2F2462-FDAA-4EBC-95FB-38CE494A103B}"/>
              </a:ext>
            </a:extLst>
          </p:cNvPr>
          <p:cNvPicPr>
            <a:picLocks noChangeAspect="1"/>
          </p:cNvPicPr>
          <p:nvPr/>
        </p:nvPicPr>
        <p:blipFill>
          <a:blip r:embed="rId26"/>
          <a:stretch>
            <a:fillRect/>
          </a:stretch>
        </p:blipFill>
        <p:spPr>
          <a:xfrm>
            <a:off x="5822329" y="5018458"/>
            <a:ext cx="2170364" cy="1999661"/>
          </a:xfrm>
          <a:prstGeom prst="rect">
            <a:avLst/>
          </a:prstGeom>
        </p:spPr>
      </p:pic>
      <p:sp>
        <p:nvSpPr>
          <p:cNvPr id="37" name="Arrow: Striped Right 1">
            <a:hlinkClick r:id="rId25" action="ppaction://hlinksldjump"/>
            <a:extLst>
              <a:ext uri="{FF2B5EF4-FFF2-40B4-BE49-F238E27FC236}">
                <a16:creationId xmlns:a16="http://schemas.microsoft.com/office/drawing/2014/main" id="{76FDE3AD-8366-42A4-AAAE-E406F4828B46}"/>
              </a:ext>
            </a:extLst>
          </p:cNvPr>
          <p:cNvSpPr/>
          <p:nvPr/>
        </p:nvSpPr>
        <p:spPr>
          <a:xfrm>
            <a:off x="11100620" y="6084165"/>
            <a:ext cx="937650" cy="609600"/>
          </a:xfrm>
          <a:prstGeom prst="striped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lumMod val="75000"/>
                </a:srgbClr>
              </a:solidFill>
              <a:effectLst/>
              <a:uLnTx/>
              <a:uFillTx/>
              <a:latin typeface="Calibri" panose="020F0502020204030204"/>
              <a:ea typeface="+mn-ea"/>
              <a:cs typeface="+mn-cs"/>
              <a:sym typeface="Arial"/>
            </a:endParaRPr>
          </a:p>
        </p:txBody>
      </p:sp>
      <p:sp>
        <p:nvSpPr>
          <p:cNvPr id="6" name="Rectangle: Rounded Corners 5">
            <a:hlinkClick r:id="rId27" action="ppaction://hlinksldjump"/>
            <a:extLst>
              <a:ext uri="{FF2B5EF4-FFF2-40B4-BE49-F238E27FC236}">
                <a16:creationId xmlns:a16="http://schemas.microsoft.com/office/drawing/2014/main" id="{AA82E4ED-6D61-0E59-5011-ED08965A6620}"/>
              </a:ext>
            </a:extLst>
          </p:cNvPr>
          <p:cNvSpPr/>
          <p:nvPr/>
        </p:nvSpPr>
        <p:spPr>
          <a:xfrm>
            <a:off x="276225" y="228600"/>
            <a:ext cx="1114425" cy="47625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rgbClr val="434343"/>
                </a:solidFill>
                <a:effectLst/>
                <a:uLnTx/>
                <a:uFillTx/>
                <a:latin typeface="Arial"/>
                <a:ea typeface="+mn-ea"/>
                <a:cs typeface="+mn-cs"/>
              </a:rPr>
              <a:t>Học</a:t>
            </a:r>
            <a:r>
              <a:rPr kumimoji="0" lang="en-US" sz="1800" b="0" i="0" u="none" strike="noStrike" kern="1200" cap="none" spc="0" normalizeH="0" baseline="0" noProof="0" dirty="0">
                <a:ln>
                  <a:noFill/>
                </a:ln>
                <a:solidFill>
                  <a:srgbClr val="434343"/>
                </a:solidFill>
                <a:effectLst/>
                <a:uLnTx/>
                <a:uFillTx/>
                <a:latin typeface="Arial"/>
                <a:ea typeface="+mn-ea"/>
                <a:cs typeface="+mn-cs"/>
              </a:rPr>
              <a:t> </a:t>
            </a:r>
            <a:r>
              <a:rPr kumimoji="0" lang="en-US" sz="1800" b="0" i="0" u="none" strike="noStrike" kern="1200" cap="none" spc="0" normalizeH="0" baseline="0" noProof="0" dirty="0" err="1">
                <a:ln>
                  <a:noFill/>
                </a:ln>
                <a:solidFill>
                  <a:srgbClr val="434343"/>
                </a:solidFill>
                <a:effectLst/>
                <a:uLnTx/>
                <a:uFillTx/>
                <a:latin typeface="Arial"/>
                <a:ea typeface="+mn-ea"/>
                <a:cs typeface="+mn-cs"/>
              </a:rPr>
              <a:t>tiếp</a:t>
            </a:r>
            <a:endParaRPr kumimoji="0" lang="en-US" sz="1800" b="0" i="0" u="none" strike="noStrike" kern="1200" cap="none" spc="0" normalizeH="0" baseline="0" noProof="0" dirty="0">
              <a:ln>
                <a:noFill/>
              </a:ln>
              <a:solidFill>
                <a:srgbClr val="434343"/>
              </a:solidFill>
              <a:effectLst/>
              <a:uLnTx/>
              <a:uFillTx/>
              <a:latin typeface="Arial"/>
              <a:ea typeface="+mn-ea"/>
              <a:cs typeface="+mn-cs"/>
            </a:endParaRPr>
          </a:p>
        </p:txBody>
      </p:sp>
    </p:spTree>
    <p:extLst>
      <p:ext uri="{BB962C8B-B14F-4D97-AF65-F5344CB8AC3E}">
        <p14:creationId xmlns:p14="http://schemas.microsoft.com/office/powerpoint/2010/main" val="21870923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4000" fill="hold" nodeType="withEffect">
                                  <p:stCondLst>
                                    <p:cond delay="0"/>
                                  </p:stCondLst>
                                  <p:childTnLst>
                                    <p:anim calcmode="discrete" valueType="str">
                                      <p:cBhvr>
                                        <p:cTn id="6" dur="1000" fill="hold"/>
                                        <p:tgtEl>
                                          <p:spTgt spid="5"/>
                                        </p:tgtEl>
                                        <p:attrNameLst>
                                          <p:attrName>style.visibility</p:attrName>
                                        </p:attrNameLst>
                                      </p:cBhvr>
                                      <p:tavLst>
                                        <p:tav tm="0">
                                          <p:val>
                                            <p:strVal val="hidden"/>
                                          </p:val>
                                        </p:tav>
                                        <p:tav tm="50000">
                                          <p:val>
                                            <p:strVal val="visible"/>
                                          </p:val>
                                        </p:tav>
                                      </p:tavLst>
                                    </p:anim>
                                  </p:childTnLst>
                                </p:cTn>
                              </p:par>
                              <p:par>
                                <p:cTn id="7" presetID="8" presetClass="emph" presetSubtype="0" repeatCount="indefinite" autoRev="1" fill="hold" nodeType="withEffect">
                                  <p:stCondLst>
                                    <p:cond delay="0"/>
                                  </p:stCondLst>
                                  <p:childTnLst>
                                    <p:animRot by="600000">
                                      <p:cBhvr>
                                        <p:cTn id="8" dur="2500" fill="hold"/>
                                        <p:tgtEl>
                                          <p:spTgt spid="22"/>
                                        </p:tgtEl>
                                        <p:attrNameLst>
                                          <p:attrName>r</p:attrName>
                                        </p:attrNameLst>
                                      </p:cBhvr>
                                    </p:animRot>
                                  </p:childTnLst>
                                </p:cTn>
                              </p:par>
                              <p:par>
                                <p:cTn id="9" presetID="8" presetClass="emph" presetSubtype="0" repeatCount="indefinite" autoRev="1" fill="hold" nodeType="withEffect">
                                  <p:stCondLst>
                                    <p:cond delay="0"/>
                                  </p:stCondLst>
                                  <p:childTnLst>
                                    <p:animRot by="600000">
                                      <p:cBhvr>
                                        <p:cTn id="10" dur="2000" fill="hold"/>
                                        <p:tgtEl>
                                          <p:spTgt spid="21"/>
                                        </p:tgtEl>
                                        <p:attrNameLst>
                                          <p:attrName>r</p:attrName>
                                        </p:attrNameLst>
                                      </p:cBhvr>
                                    </p:animRot>
                                  </p:childTnLst>
                                </p:cTn>
                              </p:par>
                              <p:par>
                                <p:cTn id="11" presetID="6" presetClass="emph" presetSubtype="0" repeatCount="indefinite" autoRev="1" fill="hold" nodeType="withEffect">
                                  <p:stCondLst>
                                    <p:cond delay="0"/>
                                  </p:stCondLst>
                                  <p:childTnLst>
                                    <p:animScale>
                                      <p:cBhvr>
                                        <p:cTn id="12" dur="2000" fill="hold"/>
                                        <p:tgtEl>
                                          <p:spTgt spid="24"/>
                                        </p:tgtEl>
                                      </p:cBhvr>
                                      <p:by x="70000" y="70000"/>
                                    </p:animScale>
                                  </p:childTnLst>
                                </p:cTn>
                              </p:par>
                              <p:par>
                                <p:cTn id="13" presetID="6" presetClass="emph" presetSubtype="0" repeatCount="indefinite" autoRev="1" fill="hold" nodeType="withEffect">
                                  <p:stCondLst>
                                    <p:cond delay="0"/>
                                  </p:stCondLst>
                                  <p:childTnLst>
                                    <p:animScale>
                                      <p:cBhvr>
                                        <p:cTn id="14" dur="5000" fill="hold"/>
                                        <p:tgtEl>
                                          <p:spTgt spid="25"/>
                                        </p:tgtEl>
                                      </p:cBhvr>
                                      <p:by x="80000" y="80000"/>
                                    </p:animScale>
                                  </p:childTnLst>
                                </p:cTn>
                              </p:par>
                              <p:par>
                                <p:cTn id="15" presetID="39" presetClass="path" presetSubtype="0" repeatCount="indefinite" accel="7000" decel="10000" fill="hold" nodeType="withEffect">
                                  <p:stCondLst>
                                    <p:cond delay="0"/>
                                  </p:stCondLst>
                                  <p:childTnLst>
                                    <p:animMotion origin="layout" path="M -6.25E-7 -0.00023 C -6.25E-7 0.03472 0.02787 0.06204 0.06172 0.06204 C 0.09675 0.06204 0.09271 0.03935 0.12487 -0.00023 C 0.1569 -0.03958 0.2207 -0.15278 0.25456 -0.175 C 0.28958 -0.21203 0.50313 -0.14815 0.50313 -0.11296 " pathEditMode="relative" rAng="0" ptsTypes="AAAAA">
                                      <p:cBhvr>
                                        <p:cTn id="16" dur="20000" fill="hold"/>
                                        <p:tgtEl>
                                          <p:spTgt spid="26"/>
                                        </p:tgtEl>
                                        <p:attrNameLst>
                                          <p:attrName>ppt_x</p:attrName>
                                          <p:attrName>ppt_y</p:attrName>
                                        </p:attrNameLst>
                                      </p:cBhvr>
                                      <p:rCtr x="25156" y="-6204"/>
                                    </p:animMotion>
                                  </p:childTnLst>
                                </p:cTn>
                              </p:par>
                              <p:par>
                                <p:cTn id="17" presetID="6" presetClass="emph" presetSubtype="0" repeatCount="indefinite" autoRev="1" fill="hold" nodeType="withEffect">
                                  <p:stCondLst>
                                    <p:cond delay="0"/>
                                  </p:stCondLst>
                                  <p:childTnLst>
                                    <p:animScale>
                                      <p:cBhvr>
                                        <p:cTn id="18" dur="5000" fill="hold"/>
                                        <p:tgtEl>
                                          <p:spTgt spid="26"/>
                                        </p:tgtEl>
                                      </p:cBhvr>
                                      <p:by x="110000" y="110000"/>
                                    </p:animScale>
                                  </p:childTnLst>
                                </p:cTn>
                              </p:par>
                              <p:par>
                                <p:cTn id="19" presetID="8" presetClass="emph" presetSubtype="0" repeatCount="indefinite" autoRev="1" fill="hold" nodeType="withEffect">
                                  <p:stCondLst>
                                    <p:cond delay="0"/>
                                  </p:stCondLst>
                                  <p:childTnLst>
                                    <p:animRot by="600000">
                                      <p:cBhvr>
                                        <p:cTn id="20" dur="2000" fill="hold"/>
                                        <p:tgtEl>
                                          <p:spTgt spid="32"/>
                                        </p:tgtEl>
                                        <p:attrNameLst>
                                          <p:attrName>r</p:attrName>
                                        </p:attrNameLst>
                                      </p:cBhvr>
                                    </p:animRot>
                                  </p:childTnLst>
                                </p:cTn>
                              </p:par>
                              <p:par>
                                <p:cTn id="21" presetID="8" presetClass="emph" presetSubtype="0" repeatCount="indefinite" autoRev="1" fill="hold" nodeType="withEffect">
                                  <p:stCondLst>
                                    <p:cond delay="0"/>
                                  </p:stCondLst>
                                  <p:childTnLst>
                                    <p:animRot by="-600000">
                                      <p:cBhvr>
                                        <p:cTn id="22" dur="2000" fill="hold"/>
                                        <p:tgtEl>
                                          <p:spTgt spid="30"/>
                                        </p:tgtEl>
                                        <p:attrNameLst>
                                          <p:attrName>r</p:attrName>
                                        </p:attrNameLst>
                                      </p:cBhvr>
                                    </p:animRot>
                                  </p:childTnLst>
                                </p:cTn>
                              </p:par>
                              <p:par>
                                <p:cTn id="23" presetID="64" presetClass="path" presetSubtype="0" repeatCount="indefinite" fill="hold" nodeType="withEffect">
                                  <p:stCondLst>
                                    <p:cond delay="0"/>
                                  </p:stCondLst>
                                  <p:childTnLst>
                                    <p:animMotion origin="layout" path="M 3.33333E-6 -2.59259E-6 L 0.19023 -1.08356 " pathEditMode="relative" rAng="0" ptsTypes="AA">
                                      <p:cBhvr>
                                        <p:cTn id="24" dur="20000" fill="hold"/>
                                        <p:tgtEl>
                                          <p:spTgt spid="28"/>
                                        </p:tgtEl>
                                        <p:attrNameLst>
                                          <p:attrName>ppt_x</p:attrName>
                                          <p:attrName>ppt_y</p:attrName>
                                        </p:attrNameLst>
                                      </p:cBhvr>
                                      <p:rCtr x="9505" y="-54190"/>
                                    </p:animMotion>
                                  </p:childTnLst>
                                </p:cTn>
                              </p:par>
                              <p:par>
                                <p:cTn id="25" presetID="42" presetClass="path" presetSubtype="0" repeatCount="indefinite" fill="hold" nodeType="withEffect">
                                  <p:stCondLst>
                                    <p:cond delay="0"/>
                                  </p:stCondLst>
                                  <p:childTnLst>
                                    <p:animMotion origin="layout" path="M -3.75E-6 -3.7037E-7 L -0.95651 0.02199 " pathEditMode="relative" rAng="0" ptsTypes="AA">
                                      <p:cBhvr>
                                        <p:cTn id="26" dur="28200" fill="hold"/>
                                        <p:tgtEl>
                                          <p:spTgt spid="34"/>
                                        </p:tgtEl>
                                        <p:attrNameLst>
                                          <p:attrName>ppt_x</p:attrName>
                                          <p:attrName>ppt_y</p:attrName>
                                        </p:attrNameLst>
                                      </p:cBhvr>
                                      <p:rCtr x="-47826" y="1088"/>
                                    </p:animMotion>
                                  </p:childTnLst>
                                </p:cTn>
                              </p:par>
                              <p:par>
                                <p:cTn id="27" presetID="64" presetClass="path" presetSubtype="0" repeatCount="indefinite" fill="hold" nodeType="withEffect">
                                  <p:stCondLst>
                                    <p:cond delay="0"/>
                                  </p:stCondLst>
                                  <p:childTnLst>
                                    <p:animMotion origin="layout" path="M -2.91667E-6 2.59259E-6 L 0.34349 -1.19422 " pathEditMode="relative" rAng="0" ptsTypes="AA">
                                      <p:cBhvr>
                                        <p:cTn id="28" dur="30000" fill="hold"/>
                                        <p:tgtEl>
                                          <p:spTgt spid="29"/>
                                        </p:tgtEl>
                                        <p:attrNameLst>
                                          <p:attrName>ppt_x</p:attrName>
                                          <p:attrName>ppt_y</p:attrName>
                                        </p:attrNameLst>
                                      </p:cBhvr>
                                      <p:rCtr x="17174" y="-59699"/>
                                    </p:animMotion>
                                  </p:childTnLst>
                                </p:cTn>
                              </p:par>
                              <p:par>
                                <p:cTn id="29" presetID="64" presetClass="path" presetSubtype="0" repeatCount="indefinite" fill="hold" nodeType="withEffect">
                                  <p:stCondLst>
                                    <p:cond delay="0"/>
                                  </p:stCondLst>
                                  <p:childTnLst>
                                    <p:animMotion origin="layout" path="M -3.54167E-6 2.96296E-6 L -0.53463 -1.23287 " pathEditMode="relative" rAng="0" ptsTypes="AA">
                                      <p:cBhvr>
                                        <p:cTn id="30" dur="20000" fill="hold"/>
                                        <p:tgtEl>
                                          <p:spTgt spid="27"/>
                                        </p:tgtEl>
                                        <p:attrNameLst>
                                          <p:attrName>ppt_x</p:attrName>
                                          <p:attrName>ppt_y</p:attrName>
                                        </p:attrNameLst>
                                      </p:cBhvr>
                                      <p:rCtr x="-26732" y="-61644"/>
                                    </p:animMotion>
                                  </p:childTnLst>
                                </p:cTn>
                              </p:par>
                              <p:par>
                                <p:cTn id="31" presetID="6" presetClass="emph" presetSubtype="0" repeatCount="indefinite" autoRev="1" fill="hold" nodeType="withEffect">
                                  <p:stCondLst>
                                    <p:cond delay="0"/>
                                  </p:stCondLst>
                                  <p:childTnLst>
                                    <p:animScale>
                                      <p:cBhvr>
                                        <p:cTn id="32" dur="2000" fill="hold"/>
                                        <p:tgtEl>
                                          <p:spTgt spid="29"/>
                                        </p:tgtEl>
                                      </p:cBhvr>
                                      <p:by x="60000" y="60000"/>
                                    </p:animScale>
                                  </p:childTnLst>
                                </p:cTn>
                              </p:par>
                              <p:par>
                                <p:cTn id="33" presetID="8" presetClass="emph" presetSubtype="0" repeatCount="indefinite" autoRev="1" fill="hold" nodeType="withEffect">
                                  <p:stCondLst>
                                    <p:cond delay="0"/>
                                  </p:stCondLst>
                                  <p:childTnLst>
                                    <p:animRot by="1200000">
                                      <p:cBhvr>
                                        <p:cTn id="34" dur="2000" fill="hold"/>
                                        <p:tgtEl>
                                          <p:spTgt spid="27"/>
                                        </p:tgtEl>
                                        <p:attrNameLst>
                                          <p:attrName>r</p:attrName>
                                        </p:attrNameLst>
                                      </p:cBhvr>
                                    </p:animRot>
                                  </p:childTnLst>
                                </p:cTn>
                              </p:par>
                              <p:par>
                                <p:cTn id="35" presetID="6" presetClass="emph" presetSubtype="0" repeatCount="indefinite" autoRev="1" fill="hold" nodeType="withEffect">
                                  <p:stCondLst>
                                    <p:cond delay="0"/>
                                  </p:stCondLst>
                                  <p:childTnLst>
                                    <p:animScale>
                                      <p:cBhvr>
                                        <p:cTn id="36" dur="2000" fill="hold"/>
                                        <p:tgtEl>
                                          <p:spTgt spid="27"/>
                                        </p:tgtEl>
                                      </p:cBhvr>
                                      <p:by x="120000" y="120000"/>
                                    </p:animScale>
                                  </p:childTnLst>
                                </p:cTn>
                              </p:par>
                              <p:par>
                                <p:cTn id="37" presetID="2" presetClass="entr" presetSubtype="2" repeatCount="indefinite" fill="hold"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9000" fill="hold"/>
                                        <p:tgtEl>
                                          <p:spTgt spid="46"/>
                                        </p:tgtEl>
                                        <p:attrNameLst>
                                          <p:attrName>ppt_x</p:attrName>
                                        </p:attrNameLst>
                                      </p:cBhvr>
                                      <p:tavLst>
                                        <p:tav tm="0">
                                          <p:val>
                                            <p:strVal val="1+#ppt_w/2"/>
                                          </p:val>
                                        </p:tav>
                                        <p:tav tm="100000">
                                          <p:val>
                                            <p:strVal val="#ppt_x"/>
                                          </p:val>
                                        </p:tav>
                                      </p:tavLst>
                                    </p:anim>
                                    <p:anim calcmode="lin" valueType="num">
                                      <p:cBhvr additive="base">
                                        <p:cTn id="40" dur="9000" fill="hold"/>
                                        <p:tgtEl>
                                          <p:spTgt spid="46"/>
                                        </p:tgtEl>
                                        <p:attrNameLst>
                                          <p:attrName>ppt_y</p:attrName>
                                        </p:attrNameLst>
                                      </p:cBhvr>
                                      <p:tavLst>
                                        <p:tav tm="0">
                                          <p:val>
                                            <p:strVal val="#ppt_y"/>
                                          </p:val>
                                        </p:tav>
                                        <p:tav tm="100000">
                                          <p:val>
                                            <p:strVal val="#ppt_y"/>
                                          </p:val>
                                        </p:tav>
                                      </p:tavLst>
                                    </p:anim>
                                  </p:childTnLst>
                                </p:cTn>
                              </p:par>
                              <p:par>
                                <p:cTn id="41" presetID="2" presetClass="entr" presetSubtype="2" repeatCount="indefinite" fill="hold" nodeType="withEffect">
                                  <p:stCondLst>
                                    <p:cond delay="0"/>
                                  </p:stCondLst>
                                  <p:childTnLst>
                                    <p:set>
                                      <p:cBhvr>
                                        <p:cTn id="42" dur="1" fill="hold">
                                          <p:stCondLst>
                                            <p:cond delay="0"/>
                                          </p:stCondLst>
                                        </p:cTn>
                                        <p:tgtEl>
                                          <p:spTgt spid="48"/>
                                        </p:tgtEl>
                                        <p:attrNameLst>
                                          <p:attrName>style.visibility</p:attrName>
                                        </p:attrNameLst>
                                      </p:cBhvr>
                                      <p:to>
                                        <p:strVal val="visible"/>
                                      </p:to>
                                    </p:set>
                                    <p:anim calcmode="lin" valueType="num">
                                      <p:cBhvr additive="base">
                                        <p:cTn id="43" dur="9000" fill="hold"/>
                                        <p:tgtEl>
                                          <p:spTgt spid="48"/>
                                        </p:tgtEl>
                                        <p:attrNameLst>
                                          <p:attrName>ppt_x</p:attrName>
                                        </p:attrNameLst>
                                      </p:cBhvr>
                                      <p:tavLst>
                                        <p:tav tm="0">
                                          <p:val>
                                            <p:strVal val="1+#ppt_w/2"/>
                                          </p:val>
                                        </p:tav>
                                        <p:tav tm="100000">
                                          <p:val>
                                            <p:strVal val="#ppt_x"/>
                                          </p:val>
                                        </p:tav>
                                      </p:tavLst>
                                    </p:anim>
                                    <p:anim calcmode="lin" valueType="num">
                                      <p:cBhvr additive="base">
                                        <p:cTn id="44" dur="90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47"/>
                    </p:tgtEl>
                  </p:cond>
                </p:stCondLst>
                <p:endSync evt="end" delay="0">
                  <p:rtn val="all"/>
                </p:endSync>
                <p:childTnLst>
                  <p:par>
                    <p:cTn id="46" fill="hold">
                      <p:stCondLst>
                        <p:cond delay="0"/>
                      </p:stCondLst>
                      <p:childTnLst>
                        <p:par>
                          <p:cTn id="47" fill="hold">
                            <p:stCondLst>
                              <p:cond delay="0"/>
                            </p:stCondLst>
                            <p:childTnLst>
                              <p:par>
                                <p:cTn id="48" presetID="10" presetClass="exit" presetSubtype="0" fill="hold" nodeType="clickEffect">
                                  <p:stCondLst>
                                    <p:cond delay="0"/>
                                  </p:stCondLst>
                                  <p:childTnLst>
                                    <p:animEffect transition="out" filter="fade">
                                      <p:cBhvr>
                                        <p:cTn id="49" dur="500"/>
                                        <p:tgtEl>
                                          <p:spTgt spid="47"/>
                                        </p:tgtEl>
                                      </p:cBhvr>
                                    </p:animEffect>
                                    <p:set>
                                      <p:cBhvr>
                                        <p:cTn id="50" dur="1" fill="hold">
                                          <p:stCondLst>
                                            <p:cond delay="499"/>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47"/>
                  </p:tgtEl>
                </p:cond>
              </p:nextCondLst>
            </p:seq>
            <p:seq concurrent="1" nextAc="seek">
              <p:cTn id="51" restart="whenNotActive" fill="hold" evtFilter="cancelBubble" nodeType="interactiveSeq">
                <p:stCondLst>
                  <p:cond evt="onClick" delay="0">
                    <p:tgtEl>
                      <p:spTgt spid="53"/>
                    </p:tgtEl>
                  </p:cond>
                </p:stCondLst>
                <p:endSync evt="end" delay="0">
                  <p:rtn val="all"/>
                </p:endSync>
                <p:childTnLst>
                  <p:par>
                    <p:cTn id="52" fill="hold">
                      <p:stCondLst>
                        <p:cond delay="0"/>
                      </p:stCondLst>
                      <p:childTnLst>
                        <p:par>
                          <p:cTn id="53" fill="hold">
                            <p:stCondLst>
                              <p:cond delay="0"/>
                            </p:stCondLst>
                            <p:childTnLst>
                              <p:par>
                                <p:cTn id="54" presetID="10" presetClass="exit" presetSubtype="0" fill="hold" nodeType="clickEffect">
                                  <p:stCondLst>
                                    <p:cond delay="0"/>
                                  </p:stCondLst>
                                  <p:childTnLst>
                                    <p:animEffect transition="out" filter="fade">
                                      <p:cBhvr>
                                        <p:cTn id="55" dur="500"/>
                                        <p:tgtEl>
                                          <p:spTgt spid="53"/>
                                        </p:tgtEl>
                                      </p:cBhvr>
                                    </p:animEffect>
                                    <p:set>
                                      <p:cBhvr>
                                        <p:cTn id="56" dur="1" fill="hold">
                                          <p:stCondLst>
                                            <p:cond delay="499"/>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53"/>
                  </p:tgtEl>
                </p:cond>
              </p:nextCondLst>
            </p:seq>
            <p:seq concurrent="1" nextAc="seek">
              <p:cTn id="57" restart="whenNotActive" fill="hold" evtFilter="cancelBubble" nodeType="interactiveSeq">
                <p:stCondLst>
                  <p:cond evt="onClick" delay="0">
                    <p:tgtEl>
                      <p:spTgt spid="52"/>
                    </p:tgtEl>
                  </p:cond>
                </p:stCondLst>
                <p:endSync evt="end" delay="0">
                  <p:rtn val="all"/>
                </p:endSync>
                <p:childTnLst>
                  <p:par>
                    <p:cTn id="58" fill="hold">
                      <p:stCondLst>
                        <p:cond delay="0"/>
                      </p:stCondLst>
                      <p:childTnLst>
                        <p:par>
                          <p:cTn id="59" fill="hold">
                            <p:stCondLst>
                              <p:cond delay="0"/>
                            </p:stCondLst>
                            <p:childTnLst>
                              <p:par>
                                <p:cTn id="60" presetID="10" presetClass="exit" presetSubtype="0" fill="hold" nodeType="clickEffect">
                                  <p:stCondLst>
                                    <p:cond delay="0"/>
                                  </p:stCondLst>
                                  <p:childTnLst>
                                    <p:animEffect transition="out" filter="fade">
                                      <p:cBhvr>
                                        <p:cTn id="61" dur="500"/>
                                        <p:tgtEl>
                                          <p:spTgt spid="52"/>
                                        </p:tgtEl>
                                      </p:cBhvr>
                                    </p:animEffect>
                                    <p:set>
                                      <p:cBhvr>
                                        <p:cTn id="62" dur="1" fill="hold">
                                          <p:stCondLst>
                                            <p:cond delay="499"/>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4" name="Picture 23"/>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49424" b="94785" l="42156" r="97044"/>
                    </a14:imgEffect>
                  </a14:imgLayer>
                </a14:imgProps>
              </a:ext>
              <a:ext uri="{28A0092B-C50C-407E-A947-70E740481C1C}">
                <a14:useLocalDpi xmlns:a14="http://schemas.microsoft.com/office/drawing/2010/main" val="0"/>
              </a:ext>
            </a:extLst>
          </a:blip>
          <a:srcRect l="38847" t="48718"/>
          <a:stretch/>
        </p:blipFill>
        <p:spPr>
          <a:xfrm>
            <a:off x="1195753" y="257908"/>
            <a:ext cx="9366739" cy="2801816"/>
          </a:xfrm>
          <a:prstGeom prst="rect">
            <a:avLst/>
          </a:prstGeom>
        </p:spPr>
      </p:pic>
      <p:sp>
        <p:nvSpPr>
          <p:cNvPr id="26" name="TextBox 25"/>
          <p:cNvSpPr txBox="1"/>
          <p:nvPr/>
        </p:nvSpPr>
        <p:spPr>
          <a:xfrm>
            <a:off x="1975555" y="761603"/>
            <a:ext cx="7807136" cy="1569660"/>
          </a:xfrm>
          <a:prstGeom prst="rect">
            <a:avLst/>
          </a:prstGeom>
          <a:noFill/>
        </p:spPr>
        <p:txBody>
          <a:bodyPr wrap="square" rtlCol="0">
            <a:spAutoFit/>
          </a:bodyPr>
          <a:lstStyle/>
          <a:p>
            <a:pPr lvl="0" algn="ctr" defTabSz="914377">
              <a:defRPr/>
            </a:pPr>
            <a:r>
              <a:rPr lang="en-US" sz="4800" b="1" kern="0">
                <a:solidFill>
                  <a:srgbClr val="002060"/>
                </a:solidFill>
                <a:latin typeface="Cambria" panose="02040503050406030204" pitchFamily="18" charset="0"/>
                <a:ea typeface="Cambria" panose="02040503050406030204" pitchFamily="18" charset="0"/>
                <a:cs typeface="Times New Roman" panose="02020603050405020304" pitchFamily="18" charset="0"/>
                <a:sym typeface="Arial"/>
              </a:rPr>
              <a:t>Trong số 56 746 thì số 5 ở hàng nào?</a:t>
            </a:r>
            <a:endParaRPr lang="en-US" sz="4800" b="1" kern="0" dirty="0" err="1">
              <a:solidFill>
                <a:srgbClr val="002060"/>
              </a:solidFill>
              <a:latin typeface="Cambria" panose="02040503050406030204" pitchFamily="18" charset="0"/>
              <a:ea typeface="Cambria" panose="02040503050406030204" pitchFamily="18" charset="0"/>
              <a:cs typeface="Times New Roman" panose="02020603050405020304" pitchFamily="18" charset="0"/>
              <a:sym typeface="Arial"/>
            </a:endParaRPr>
          </a:p>
        </p:txBody>
      </p:sp>
      <p:grpSp>
        <p:nvGrpSpPr>
          <p:cNvPr id="29" name="Group 28"/>
          <p:cNvGrpSpPr/>
          <p:nvPr/>
        </p:nvGrpSpPr>
        <p:grpSpPr>
          <a:xfrm>
            <a:off x="1207158" y="2151915"/>
            <a:ext cx="8724124" cy="4789573"/>
            <a:chOff x="3302950" y="2229493"/>
            <a:chExt cx="7762217" cy="4789573"/>
          </a:xfrm>
        </p:grpSpPr>
        <p:pic>
          <p:nvPicPr>
            <p:cNvPr id="27" name="Picture 26"/>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42693" b="97089" l="3820" r="34925"/>
                      </a14:imgEffect>
                    </a14:imgLayer>
                  </a14:imgProps>
                </a:ext>
                <a:ext uri="{28A0092B-C50C-407E-A947-70E740481C1C}">
                  <a14:useLocalDpi xmlns:a14="http://schemas.microsoft.com/office/drawing/2010/main" val="0"/>
                </a:ext>
              </a:extLst>
            </a:blip>
            <a:srcRect t="40855" r="61153"/>
            <a:stretch/>
          </p:blipFill>
          <p:spPr>
            <a:xfrm rot="16200000">
              <a:off x="4789272" y="743171"/>
              <a:ext cx="4789573" cy="7762217"/>
            </a:xfrm>
            <a:prstGeom prst="rect">
              <a:avLst/>
            </a:prstGeom>
          </p:spPr>
        </p:pic>
        <mc:AlternateContent xmlns:mc="http://schemas.openxmlformats.org/markup-compatibility/2006" xmlns:a14="http://schemas.microsoft.com/office/drawing/2010/main">
          <mc:Choice Requires="a14">
            <p:sp>
              <p:nvSpPr>
                <p:cNvPr id="28" name="TextBox 27"/>
                <p:cNvSpPr txBox="1"/>
                <p:nvPr/>
              </p:nvSpPr>
              <p:spPr>
                <a:xfrm>
                  <a:off x="4277188" y="3859437"/>
                  <a:ext cx="5772813" cy="830997"/>
                </a:xfrm>
                <a:prstGeom prst="rect">
                  <a:avLst/>
                </a:prstGeom>
                <a:noFill/>
              </p:spPr>
              <p:txBody>
                <a:bodyPr wrap="square" rtlCol="0">
                  <a:spAutoFit/>
                </a:bodyPr>
                <a:lstStyle/>
                <a:p>
                  <a:pPr lvl="0" algn="ctr">
                    <a:buClr>
                      <a:srgbClr val="000000"/>
                    </a:buClr>
                    <a:defRPr/>
                  </a:pPr>
                  <a14:m>
                    <m:oMathPara xmlns:m="http://schemas.openxmlformats.org/officeDocument/2006/math">
                      <m:oMathParaPr>
                        <m:jc m:val="centerGroup"/>
                      </m:oMathParaPr>
                      <m:oMath xmlns:m="http://schemas.openxmlformats.org/officeDocument/2006/math">
                        <m:r>
                          <m:rPr>
                            <m:nor/>
                          </m:rPr>
                          <a:rPr lang="en-US" sz="4800" b="1" kern="0" dirty="0">
                            <a:solidFill>
                              <a:srgbClr val="FF0000"/>
                            </a:solidFill>
                            <a:latin typeface="Tahoma" panose="020B0604030504040204" pitchFamily="34" charset="0"/>
                            <a:ea typeface="Tahoma" panose="020B0604030504040204" pitchFamily="34" charset="0"/>
                            <a:cs typeface="Tahoma" panose="020B0604030504040204" pitchFamily="34" charset="0"/>
                            <a:sym typeface="Arial"/>
                          </a:rPr>
                          <m:t>h</m:t>
                        </m:r>
                        <m:r>
                          <m:rPr>
                            <m:nor/>
                          </m:rPr>
                          <a:rPr lang="en-US" sz="4800" b="1" kern="0" dirty="0">
                            <a:solidFill>
                              <a:srgbClr val="FF0000"/>
                            </a:solidFill>
                            <a:latin typeface="Tahoma" panose="020B0604030504040204" pitchFamily="34" charset="0"/>
                            <a:ea typeface="Tahoma" panose="020B0604030504040204" pitchFamily="34" charset="0"/>
                            <a:cs typeface="Tahoma" panose="020B0604030504040204" pitchFamily="34" charset="0"/>
                            <a:sym typeface="Arial"/>
                          </a:rPr>
                          <m:t>à</m:t>
                        </m:r>
                        <m:r>
                          <m:rPr>
                            <m:nor/>
                          </m:rPr>
                          <a:rPr lang="en-US" sz="4800" b="1" kern="0" dirty="0">
                            <a:solidFill>
                              <a:srgbClr val="FF0000"/>
                            </a:solidFill>
                            <a:latin typeface="Tahoma" panose="020B0604030504040204" pitchFamily="34" charset="0"/>
                            <a:ea typeface="Tahoma" panose="020B0604030504040204" pitchFamily="34" charset="0"/>
                            <a:cs typeface="Tahoma" panose="020B0604030504040204" pitchFamily="34" charset="0"/>
                            <a:sym typeface="Arial"/>
                          </a:rPr>
                          <m:t>ng</m:t>
                        </m:r>
                        <m:r>
                          <m:rPr>
                            <m:nor/>
                          </m:rPr>
                          <a:rPr lang="en-US" sz="4800" b="1" kern="0" dirty="0">
                            <a:solidFill>
                              <a:srgbClr val="FF0000"/>
                            </a:solidFill>
                            <a:latin typeface="Tahoma" panose="020B0604030504040204" pitchFamily="34" charset="0"/>
                            <a:ea typeface="Tahoma" panose="020B0604030504040204" pitchFamily="34" charset="0"/>
                            <a:cs typeface="Tahoma" panose="020B0604030504040204" pitchFamily="34" charset="0"/>
                            <a:sym typeface="Arial"/>
                          </a:rPr>
                          <m:t> </m:t>
                        </m:r>
                        <m:r>
                          <m:rPr>
                            <m:nor/>
                          </m:rPr>
                          <a:rPr lang="en-US" sz="4800" b="1" kern="0" dirty="0">
                            <a:solidFill>
                              <a:srgbClr val="FF0000"/>
                            </a:solidFill>
                            <a:latin typeface="Tahoma" panose="020B0604030504040204" pitchFamily="34" charset="0"/>
                            <a:ea typeface="Tahoma" panose="020B0604030504040204" pitchFamily="34" charset="0"/>
                            <a:cs typeface="Tahoma" panose="020B0604030504040204" pitchFamily="34" charset="0"/>
                            <a:sym typeface="Arial"/>
                          </a:rPr>
                          <m:t>ch</m:t>
                        </m:r>
                        <m:r>
                          <m:rPr>
                            <m:nor/>
                          </m:rPr>
                          <a:rPr lang="en-US" sz="4800" b="1" kern="0" dirty="0">
                            <a:solidFill>
                              <a:srgbClr val="FF0000"/>
                            </a:solidFill>
                            <a:latin typeface="Tahoma" panose="020B0604030504040204" pitchFamily="34" charset="0"/>
                            <a:ea typeface="Tahoma" panose="020B0604030504040204" pitchFamily="34" charset="0"/>
                            <a:cs typeface="Tahoma" panose="020B0604030504040204" pitchFamily="34" charset="0"/>
                            <a:sym typeface="Arial"/>
                          </a:rPr>
                          <m:t>ụ</m:t>
                        </m:r>
                        <m:r>
                          <m:rPr>
                            <m:nor/>
                          </m:rPr>
                          <a:rPr lang="en-US" sz="4800" b="1" kern="0" dirty="0">
                            <a:solidFill>
                              <a:srgbClr val="FF0000"/>
                            </a:solidFill>
                            <a:latin typeface="Tahoma" panose="020B0604030504040204" pitchFamily="34" charset="0"/>
                            <a:ea typeface="Tahoma" panose="020B0604030504040204" pitchFamily="34" charset="0"/>
                            <a:cs typeface="Tahoma" panose="020B0604030504040204" pitchFamily="34" charset="0"/>
                            <a:sym typeface="Arial"/>
                          </a:rPr>
                          <m:t>c</m:t>
                        </m:r>
                        <m:r>
                          <m:rPr>
                            <m:nor/>
                          </m:rPr>
                          <a:rPr lang="en-US" sz="4800" b="1" kern="0" dirty="0">
                            <a:solidFill>
                              <a:srgbClr val="FF0000"/>
                            </a:solidFill>
                            <a:latin typeface="Tahoma" panose="020B0604030504040204" pitchFamily="34" charset="0"/>
                            <a:ea typeface="Tahoma" panose="020B0604030504040204" pitchFamily="34" charset="0"/>
                            <a:cs typeface="Tahoma" panose="020B0604030504040204" pitchFamily="34" charset="0"/>
                            <a:sym typeface="Arial"/>
                          </a:rPr>
                          <m:t> </m:t>
                        </m:r>
                        <m:r>
                          <m:rPr>
                            <m:nor/>
                          </m:rPr>
                          <a:rPr lang="en-US" sz="4800" b="1" kern="0" dirty="0">
                            <a:solidFill>
                              <a:srgbClr val="FF0000"/>
                            </a:solidFill>
                            <a:latin typeface="Tahoma" panose="020B0604030504040204" pitchFamily="34" charset="0"/>
                            <a:ea typeface="Tahoma" panose="020B0604030504040204" pitchFamily="34" charset="0"/>
                            <a:cs typeface="Tahoma" panose="020B0604030504040204" pitchFamily="34" charset="0"/>
                            <a:sym typeface="Arial"/>
                          </a:rPr>
                          <m:t>ngh</m:t>
                        </m:r>
                        <m:r>
                          <m:rPr>
                            <m:nor/>
                          </m:rPr>
                          <a:rPr lang="en-US" sz="4800" b="1" kern="0" dirty="0">
                            <a:solidFill>
                              <a:srgbClr val="FF0000"/>
                            </a:solidFill>
                            <a:latin typeface="Tahoma" panose="020B0604030504040204" pitchFamily="34" charset="0"/>
                            <a:ea typeface="Tahoma" panose="020B0604030504040204" pitchFamily="34" charset="0"/>
                            <a:cs typeface="Tahoma" panose="020B0604030504040204" pitchFamily="34" charset="0"/>
                            <a:sym typeface="Arial"/>
                          </a:rPr>
                          <m:t>ì</m:t>
                        </m:r>
                        <m:r>
                          <m:rPr>
                            <m:nor/>
                          </m:rPr>
                          <a:rPr lang="en-US" sz="4800" b="1" kern="0" dirty="0">
                            <a:solidFill>
                              <a:srgbClr val="FF0000"/>
                            </a:solidFill>
                            <a:latin typeface="Tahoma" panose="020B0604030504040204" pitchFamily="34" charset="0"/>
                            <a:ea typeface="Tahoma" panose="020B0604030504040204" pitchFamily="34" charset="0"/>
                            <a:cs typeface="Tahoma" panose="020B0604030504040204" pitchFamily="34" charset="0"/>
                            <a:sym typeface="Arial"/>
                          </a:rPr>
                          <m:t>n</m:t>
                        </m:r>
                      </m:oMath>
                    </m:oMathPara>
                  </a14:m>
                  <a:endParaRPr lang="en-US" sz="4800" b="1" kern="0" dirty="0">
                    <a:solidFill>
                      <a:srgbClr val="FF0000"/>
                    </a:solidFill>
                    <a:latin typeface="Tahoma" panose="020B0604030504040204" pitchFamily="34" charset="0"/>
                    <a:ea typeface="Tahoma" panose="020B0604030504040204" pitchFamily="34" charset="0"/>
                    <a:cs typeface="Tahoma" panose="020B0604030504040204" pitchFamily="34" charset="0"/>
                    <a:sym typeface="Arial"/>
                  </a:endParaRPr>
                </a:p>
              </p:txBody>
            </p:sp>
          </mc:Choice>
          <mc:Fallback xmlns="">
            <p:sp>
              <p:nvSpPr>
                <p:cNvPr id="28" name="TextBox 27"/>
                <p:cNvSpPr txBox="1">
                  <a:spLocks noRot="1" noChangeAspect="1" noMove="1" noResize="1" noEditPoints="1" noAdjustHandles="1" noChangeArrowheads="1" noChangeShapeType="1" noTextEdit="1"/>
                </p:cNvSpPr>
                <p:nvPr/>
              </p:nvSpPr>
              <p:spPr>
                <a:xfrm>
                  <a:off x="4277188" y="3859437"/>
                  <a:ext cx="5772813" cy="830997"/>
                </a:xfrm>
                <a:prstGeom prst="rect">
                  <a:avLst/>
                </a:prstGeom>
                <a:blipFill>
                  <a:blip r:embed="rId9"/>
                  <a:stretch>
                    <a:fillRect/>
                  </a:stretch>
                </a:blipFill>
              </p:spPr>
              <p:txBody>
                <a:bodyPr/>
                <a:lstStyle/>
                <a:p>
                  <a:r>
                    <a:rPr lang="en-US">
                      <a:noFill/>
                    </a:rPr>
                    <a:t> </a:t>
                  </a:r>
                </a:p>
              </p:txBody>
            </p:sp>
          </mc:Fallback>
        </mc:AlternateContent>
      </p:grpSp>
      <p:pic>
        <p:nvPicPr>
          <p:cNvPr id="30" name="Picture 29">
            <a:hlinkClick r:id="" action="ppaction://noaction"/>
          </p:cNvPr>
          <p:cNvPicPr>
            <a:picLocks noChangeAspect="1"/>
          </p:cNvPicPr>
          <p:nvPr/>
        </p:nvPicPr>
        <p:blipFill rotWithShape="1">
          <a:blip r:embed="rId10" cstate="print">
            <a:extLst>
              <a:ext uri="{BEBA8EAE-BF5A-486C-A8C5-ECC9F3942E4B}">
                <a14:imgProps xmlns:a14="http://schemas.microsoft.com/office/drawing/2010/main">
                  <a14:imgLayer r:embed="rId11">
                    <a14:imgEffect>
                      <a14:backgroundRemoval t="50000" b="94830" l="62574" r="96005"/>
                    </a14:imgEffect>
                  </a14:imgLayer>
                </a14:imgProps>
              </a:ext>
              <a:ext uri="{28A0092B-C50C-407E-A947-70E740481C1C}">
                <a14:useLocalDpi xmlns:a14="http://schemas.microsoft.com/office/drawing/2010/main" val="0"/>
              </a:ext>
            </a:extLst>
          </a:blip>
          <a:srcRect l="60556" t="48431"/>
          <a:stretch/>
        </p:blipFill>
        <p:spPr>
          <a:xfrm>
            <a:off x="8847315" y="3938006"/>
            <a:ext cx="3561415" cy="2991233"/>
          </a:xfrm>
          <a:prstGeom prst="rect">
            <a:avLst/>
          </a:prstGeom>
        </p:spPr>
      </p:pic>
      <p:sp>
        <p:nvSpPr>
          <p:cNvPr id="2" name="Arrow: Striped Right 1">
            <a:hlinkClick r:id="rId12" action="ppaction://hlinksldjump"/>
            <a:extLst>
              <a:ext uri="{FF2B5EF4-FFF2-40B4-BE49-F238E27FC236}">
                <a16:creationId xmlns:a16="http://schemas.microsoft.com/office/drawing/2014/main" id="{76FDE3AD-8366-42A4-AAAE-E406F4828B46}"/>
              </a:ext>
            </a:extLst>
          </p:cNvPr>
          <p:cNvSpPr/>
          <p:nvPr/>
        </p:nvSpPr>
        <p:spPr>
          <a:xfrm>
            <a:off x="11272008" y="6084165"/>
            <a:ext cx="766261" cy="609600"/>
          </a:xfrm>
          <a:prstGeom prst="striped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lumMod val="75000"/>
                </a:srgbClr>
              </a:solidFill>
              <a:effectLst/>
              <a:uLnTx/>
              <a:uFillTx/>
              <a:latin typeface="Cambria" panose="02040503050406030204" pitchFamily="18" charset="0"/>
              <a:ea typeface="Cambria" panose="02040503050406030204" pitchFamily="18" charset="0"/>
              <a:cs typeface="+mn-cs"/>
              <a:sym typeface="Arial"/>
            </a:endParaRPr>
          </a:p>
        </p:txBody>
      </p:sp>
      <p:pic>
        <p:nvPicPr>
          <p:cNvPr id="10" name="Picture 9">
            <a:extLst>
              <a:ext uri="{FF2B5EF4-FFF2-40B4-BE49-F238E27FC236}">
                <a16:creationId xmlns:a16="http://schemas.microsoft.com/office/drawing/2014/main" id="{9A950D90-EB88-4AEE-ABA9-CBF69E8D0CE2}"/>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674213" y="734154"/>
            <a:ext cx="354649" cy="3326367"/>
          </a:xfrm>
          <a:prstGeom prst="rect">
            <a:avLst/>
          </a:prstGeom>
        </p:spPr>
      </p:pic>
      <p:pic>
        <p:nvPicPr>
          <p:cNvPr id="11" name="Picture 10">
            <a:extLst>
              <a:ext uri="{FF2B5EF4-FFF2-40B4-BE49-F238E27FC236}">
                <a16:creationId xmlns:a16="http://schemas.microsoft.com/office/drawing/2014/main" id="{1B53F45D-8841-4C7A-B5E7-23ECC5893A32}"/>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931284" y="987550"/>
            <a:ext cx="354649" cy="3326367"/>
          </a:xfrm>
          <a:prstGeom prst="rect">
            <a:avLst/>
          </a:prstGeom>
        </p:spPr>
      </p:pic>
      <p:pic>
        <p:nvPicPr>
          <p:cNvPr id="12" name="Picture 11">
            <a:extLst>
              <a:ext uri="{FF2B5EF4-FFF2-40B4-BE49-F238E27FC236}">
                <a16:creationId xmlns:a16="http://schemas.microsoft.com/office/drawing/2014/main" id="{7FC37107-4A2B-4695-B4BB-BE382E4CFCA7}"/>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35178" y="2757799"/>
            <a:ext cx="354649" cy="3326367"/>
          </a:xfrm>
          <a:prstGeom prst="rect">
            <a:avLst/>
          </a:prstGeom>
        </p:spPr>
      </p:pic>
      <p:pic>
        <p:nvPicPr>
          <p:cNvPr id="13" name="Picture 12">
            <a:extLst>
              <a:ext uri="{FF2B5EF4-FFF2-40B4-BE49-F238E27FC236}">
                <a16:creationId xmlns:a16="http://schemas.microsoft.com/office/drawing/2014/main" id="{39F40EBA-884A-40F5-96D5-080820C5DD4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643900" y="1220337"/>
            <a:ext cx="354649" cy="3326367"/>
          </a:xfrm>
          <a:prstGeom prst="rect">
            <a:avLst/>
          </a:prstGeom>
        </p:spPr>
      </p:pic>
      <p:pic>
        <p:nvPicPr>
          <p:cNvPr id="14" name="Picture 13">
            <a:extLst>
              <a:ext uri="{FF2B5EF4-FFF2-40B4-BE49-F238E27FC236}">
                <a16:creationId xmlns:a16="http://schemas.microsoft.com/office/drawing/2014/main" id="{42DAA7BE-D8CE-4F30-92C2-09544D48932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928902" y="-393236"/>
            <a:ext cx="354649" cy="3326367"/>
          </a:xfrm>
          <a:prstGeom prst="rect">
            <a:avLst/>
          </a:prstGeom>
        </p:spPr>
      </p:pic>
      <p:pic>
        <p:nvPicPr>
          <p:cNvPr id="15" name="Picture 14">
            <a:extLst>
              <a:ext uri="{FF2B5EF4-FFF2-40B4-BE49-F238E27FC236}">
                <a16:creationId xmlns:a16="http://schemas.microsoft.com/office/drawing/2014/main" id="{E891FA11-601B-444B-8509-BE6D03609753}"/>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254678" y="3938006"/>
            <a:ext cx="354649" cy="3326367"/>
          </a:xfrm>
          <a:prstGeom prst="rect">
            <a:avLst/>
          </a:prstGeom>
        </p:spPr>
      </p:pic>
    </p:spTree>
    <p:extLst>
      <p:ext uri="{BB962C8B-B14F-4D97-AF65-F5344CB8AC3E}">
        <p14:creationId xmlns:p14="http://schemas.microsoft.com/office/powerpoint/2010/main" val="59533209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37"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subTnLst>
                                    <p:audio>
                                      <p:cMediaNode>
                                        <p:cTn display="0" masterRel="sameClick">
                                          <p:stCondLst>
                                            <p:cond evt="begin" delay="0">
                                              <p:tn val="17"/>
                                            </p:cond>
                                          </p:stCondLst>
                                          <p:endCondLst>
                                            <p:cond evt="onStopAudio" delay="0">
                                              <p:tgtEl>
                                                <p:sldTgt/>
                                              </p:tgtEl>
                                            </p:cond>
                                          </p:endCondLst>
                                        </p:cTn>
                                        <p:tgtEl>
                                          <p:sndTgt r:embed="rId3" name="applause.wav"/>
                                        </p:tgtEl>
                                      </p:cMediaNode>
                                    </p:audio>
                                  </p:subTnLst>
                                </p:cTn>
                              </p:par>
                              <p:par>
                                <p:cTn id="20" presetID="5" presetClass="entr" presetSubtype="10" repeatCount="500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checkerboard(across)">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4" name="Picture 23"/>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49424" b="94785" l="42156" r="97044"/>
                    </a14:imgEffect>
                  </a14:imgLayer>
                </a14:imgProps>
              </a:ext>
              <a:ext uri="{28A0092B-C50C-407E-A947-70E740481C1C}">
                <a14:useLocalDpi xmlns:a14="http://schemas.microsoft.com/office/drawing/2010/main" val="0"/>
              </a:ext>
            </a:extLst>
          </a:blip>
          <a:srcRect l="38847" t="48718"/>
          <a:stretch/>
        </p:blipFill>
        <p:spPr>
          <a:xfrm>
            <a:off x="1195753" y="257908"/>
            <a:ext cx="10105295" cy="2801816"/>
          </a:xfrm>
          <a:prstGeom prst="rect">
            <a:avLst/>
          </a:prstGeom>
        </p:spPr>
      </p:pic>
      <p:sp>
        <p:nvSpPr>
          <p:cNvPr id="26" name="TextBox 25"/>
          <p:cNvSpPr txBox="1"/>
          <p:nvPr/>
        </p:nvSpPr>
        <p:spPr>
          <a:xfrm>
            <a:off x="2406109" y="617479"/>
            <a:ext cx="7588717" cy="1938992"/>
          </a:xfrm>
          <a:prstGeom prst="rect">
            <a:avLst/>
          </a:prstGeom>
          <a:noFill/>
        </p:spPr>
        <p:txBody>
          <a:bodyPr wrap="square" rtlCol="0">
            <a:spAutoFit/>
          </a:bodyPr>
          <a:lstStyle/>
          <a:p>
            <a:pPr lvl="0" algn="ctr"/>
            <a:r>
              <a:rPr lang="en-US" sz="6000" b="1" kern="0">
                <a:solidFill>
                  <a:srgbClr val="002060"/>
                </a:solidFill>
                <a:latin typeface="Cambria" panose="02040503050406030204" pitchFamily="18" charset="0"/>
                <a:ea typeface="Cambria" panose="02040503050406030204" pitchFamily="18" charset="0"/>
                <a:cs typeface="Times New Roman" panose="02020603050405020304" pitchFamily="18" charset="0"/>
                <a:sym typeface="Arial"/>
              </a:rPr>
              <a:t>Trong số 48 923 thì số 8 ở hàng nào?</a:t>
            </a:r>
            <a:endParaRPr lang="en-US" sz="6000" b="1" kern="0" dirty="0" err="1">
              <a:solidFill>
                <a:srgbClr val="002060"/>
              </a:solidFill>
              <a:latin typeface="Cambria" panose="02040503050406030204" pitchFamily="18" charset="0"/>
              <a:ea typeface="Cambria" panose="02040503050406030204" pitchFamily="18" charset="0"/>
              <a:cs typeface="Times New Roman" panose="02020603050405020304" pitchFamily="18" charset="0"/>
              <a:sym typeface="Arial"/>
            </a:endParaRPr>
          </a:p>
        </p:txBody>
      </p:sp>
      <p:grpSp>
        <p:nvGrpSpPr>
          <p:cNvPr id="29" name="Group 28"/>
          <p:cNvGrpSpPr/>
          <p:nvPr/>
        </p:nvGrpSpPr>
        <p:grpSpPr>
          <a:xfrm>
            <a:off x="2152651" y="2498739"/>
            <a:ext cx="6921490" cy="4789573"/>
            <a:chOff x="3605209" y="2498738"/>
            <a:chExt cx="5468930" cy="4789573"/>
          </a:xfrm>
        </p:grpSpPr>
        <p:pic>
          <p:nvPicPr>
            <p:cNvPr id="27" name="Picture 26"/>
            <p:cNvPicPr>
              <a:picLocks noChangeAspect="1"/>
            </p:cNvPicPr>
            <p:nvPr/>
          </p:nvPicPr>
          <p:blipFill rotWithShape="1">
            <a:blip r:embed="rId7" cstate="print">
              <a:extLst>
                <a:ext uri="{BEBA8EAE-BF5A-486C-A8C5-ECC9F3942E4B}">
                  <a14:imgProps xmlns:a14="http://schemas.microsoft.com/office/drawing/2010/main">
                    <a14:imgLayer r:embed="rId6">
                      <a14:imgEffect>
                        <a14:backgroundRemoval t="42693" b="97089" l="3820" r="34925"/>
                      </a14:imgEffect>
                    </a14:imgLayer>
                  </a14:imgProps>
                </a:ext>
                <a:ext uri="{28A0092B-C50C-407E-A947-70E740481C1C}">
                  <a14:useLocalDpi xmlns:a14="http://schemas.microsoft.com/office/drawing/2010/main" val="0"/>
                </a:ext>
              </a:extLst>
            </a:blip>
            <a:srcRect t="40855" r="61153"/>
            <a:stretch/>
          </p:blipFill>
          <p:spPr>
            <a:xfrm rot="16200000">
              <a:off x="3944887" y="2159060"/>
              <a:ext cx="4789573" cy="5468930"/>
            </a:xfrm>
            <a:prstGeom prst="rect">
              <a:avLst/>
            </a:prstGeom>
          </p:spPr>
        </p:pic>
        <mc:AlternateContent xmlns:mc="http://schemas.openxmlformats.org/markup-compatibility/2006" xmlns:a14="http://schemas.microsoft.com/office/drawing/2010/main">
          <mc:Choice Requires="a14">
            <p:sp>
              <p:nvSpPr>
                <p:cNvPr id="28" name="TextBox 27"/>
                <p:cNvSpPr txBox="1"/>
                <p:nvPr/>
              </p:nvSpPr>
              <p:spPr>
                <a:xfrm>
                  <a:off x="4690400" y="3871673"/>
                  <a:ext cx="3503402" cy="923330"/>
                </a:xfrm>
                <a:prstGeom prst="rect">
                  <a:avLst/>
                </a:prstGeom>
                <a:noFill/>
              </p:spPr>
              <p:txBody>
                <a:bodyPr wrap="square" rtlCol="0">
                  <a:spAutoFit/>
                </a:bodyPr>
                <a:lstStyle/>
                <a:p>
                  <a:pPr lvl="0" algn="ctr">
                    <a:buClr>
                      <a:srgbClr val="000000"/>
                    </a:buClr>
                    <a:defRPr/>
                  </a:pPr>
                  <a14:m>
                    <m:oMathPara xmlns:m="http://schemas.openxmlformats.org/officeDocument/2006/math">
                      <m:oMathParaPr>
                        <m:jc m:val="centerGroup"/>
                      </m:oMathParaPr>
                      <m:oMath xmlns:m="http://schemas.openxmlformats.org/officeDocument/2006/math">
                        <m:r>
                          <m:rPr>
                            <m:nor/>
                          </m:rPr>
                          <a:rPr lang="en-US" sz="5400" b="1" kern="0" dirty="0">
                            <a:solidFill>
                              <a:srgbClr val="FF0000"/>
                            </a:solidFill>
                            <a:latin typeface="Tahoma" panose="020B0604030504040204" pitchFamily="34" charset="0"/>
                            <a:ea typeface="Tahoma" panose="020B0604030504040204" pitchFamily="34" charset="0"/>
                            <a:cs typeface="Tahoma" panose="020B0604030504040204" pitchFamily="34" charset="0"/>
                            <a:sym typeface="Arial"/>
                          </a:rPr>
                          <m:t>h</m:t>
                        </m:r>
                        <m:r>
                          <m:rPr>
                            <m:nor/>
                          </m:rPr>
                          <a:rPr lang="en-US" sz="5400" b="1" kern="0" dirty="0">
                            <a:solidFill>
                              <a:srgbClr val="FF0000"/>
                            </a:solidFill>
                            <a:latin typeface="Tahoma" panose="020B0604030504040204" pitchFamily="34" charset="0"/>
                            <a:ea typeface="Tahoma" panose="020B0604030504040204" pitchFamily="34" charset="0"/>
                            <a:cs typeface="Tahoma" panose="020B0604030504040204" pitchFamily="34" charset="0"/>
                            <a:sym typeface="Arial"/>
                          </a:rPr>
                          <m:t>à</m:t>
                        </m:r>
                        <m:r>
                          <m:rPr>
                            <m:nor/>
                          </m:rPr>
                          <a:rPr lang="en-US" sz="5400" b="1" kern="0" dirty="0">
                            <a:solidFill>
                              <a:srgbClr val="FF0000"/>
                            </a:solidFill>
                            <a:latin typeface="Tahoma" panose="020B0604030504040204" pitchFamily="34" charset="0"/>
                            <a:ea typeface="Tahoma" panose="020B0604030504040204" pitchFamily="34" charset="0"/>
                            <a:cs typeface="Tahoma" panose="020B0604030504040204" pitchFamily="34" charset="0"/>
                            <a:sym typeface="Arial"/>
                          </a:rPr>
                          <m:t>ng</m:t>
                        </m:r>
                        <m:r>
                          <m:rPr>
                            <m:nor/>
                          </m:rPr>
                          <a:rPr lang="en-US" sz="5400" b="1" kern="0" dirty="0">
                            <a:solidFill>
                              <a:srgbClr val="FF0000"/>
                            </a:solidFill>
                            <a:latin typeface="Tahoma" panose="020B0604030504040204" pitchFamily="34" charset="0"/>
                            <a:ea typeface="Tahoma" panose="020B0604030504040204" pitchFamily="34" charset="0"/>
                            <a:cs typeface="Tahoma" panose="020B0604030504040204" pitchFamily="34" charset="0"/>
                            <a:sym typeface="Arial"/>
                          </a:rPr>
                          <m:t> </m:t>
                        </m:r>
                        <m:r>
                          <m:rPr>
                            <m:nor/>
                          </m:rPr>
                          <a:rPr lang="en-US" sz="5400" b="1" kern="0" dirty="0">
                            <a:solidFill>
                              <a:srgbClr val="FF0000"/>
                            </a:solidFill>
                            <a:latin typeface="Tahoma" panose="020B0604030504040204" pitchFamily="34" charset="0"/>
                            <a:ea typeface="Tahoma" panose="020B0604030504040204" pitchFamily="34" charset="0"/>
                            <a:cs typeface="Tahoma" panose="020B0604030504040204" pitchFamily="34" charset="0"/>
                            <a:sym typeface="Arial"/>
                          </a:rPr>
                          <m:t>ngh</m:t>
                        </m:r>
                        <m:r>
                          <m:rPr>
                            <m:nor/>
                          </m:rPr>
                          <a:rPr lang="en-US" sz="5400" b="1" kern="0" dirty="0">
                            <a:solidFill>
                              <a:srgbClr val="FF0000"/>
                            </a:solidFill>
                            <a:latin typeface="Tahoma" panose="020B0604030504040204" pitchFamily="34" charset="0"/>
                            <a:ea typeface="Tahoma" panose="020B0604030504040204" pitchFamily="34" charset="0"/>
                            <a:cs typeface="Tahoma" panose="020B0604030504040204" pitchFamily="34" charset="0"/>
                            <a:sym typeface="Arial"/>
                          </a:rPr>
                          <m:t>ì</m:t>
                        </m:r>
                        <m:r>
                          <m:rPr>
                            <m:nor/>
                          </m:rPr>
                          <a:rPr lang="en-US" sz="5400" b="1" kern="0" dirty="0">
                            <a:solidFill>
                              <a:srgbClr val="FF0000"/>
                            </a:solidFill>
                            <a:latin typeface="Tahoma" panose="020B0604030504040204" pitchFamily="34" charset="0"/>
                            <a:ea typeface="Tahoma" panose="020B0604030504040204" pitchFamily="34" charset="0"/>
                            <a:cs typeface="Tahoma" panose="020B0604030504040204" pitchFamily="34" charset="0"/>
                            <a:sym typeface="Arial"/>
                          </a:rPr>
                          <m:t>n</m:t>
                        </m:r>
                      </m:oMath>
                    </m:oMathPara>
                  </a14:m>
                  <a:endParaRPr lang="en-US" sz="5400" b="1" kern="0" dirty="0">
                    <a:solidFill>
                      <a:srgbClr val="FF0000"/>
                    </a:solidFill>
                    <a:latin typeface="Tahoma" panose="020B0604030504040204" pitchFamily="34" charset="0"/>
                    <a:ea typeface="Tahoma" panose="020B0604030504040204" pitchFamily="34" charset="0"/>
                    <a:cs typeface="Tahoma" panose="020B0604030504040204" pitchFamily="34" charset="0"/>
                    <a:sym typeface="Arial"/>
                  </a:endParaRPr>
                </a:p>
              </p:txBody>
            </p:sp>
          </mc:Choice>
          <mc:Fallback xmlns="">
            <p:sp>
              <p:nvSpPr>
                <p:cNvPr id="28" name="TextBox 27"/>
                <p:cNvSpPr txBox="1">
                  <a:spLocks noRot="1" noChangeAspect="1" noMove="1" noResize="1" noEditPoints="1" noAdjustHandles="1" noChangeArrowheads="1" noChangeShapeType="1" noTextEdit="1"/>
                </p:cNvSpPr>
                <p:nvPr/>
              </p:nvSpPr>
              <p:spPr>
                <a:xfrm>
                  <a:off x="4690400" y="3871673"/>
                  <a:ext cx="3503402" cy="923330"/>
                </a:xfrm>
                <a:prstGeom prst="rect">
                  <a:avLst/>
                </a:prstGeom>
                <a:blipFill>
                  <a:blip r:embed="rId8"/>
                  <a:stretch>
                    <a:fillRect/>
                  </a:stretch>
                </a:blipFill>
              </p:spPr>
              <p:txBody>
                <a:bodyPr/>
                <a:lstStyle/>
                <a:p>
                  <a:r>
                    <a:rPr lang="en-US">
                      <a:noFill/>
                    </a:rPr>
                    <a:t> </a:t>
                  </a:r>
                </a:p>
              </p:txBody>
            </p:sp>
          </mc:Fallback>
        </mc:AlternateContent>
      </p:grpSp>
      <p:pic>
        <p:nvPicPr>
          <p:cNvPr id="30" name="Picture 29">
            <a:hlinkClick r:id="" action="ppaction://noaction"/>
          </p:cNvPr>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48953" b="91296" l="1262" r="32801">
                        <a14:backgroundMark x1="10135" y1="61191" x2="10135" y2="61191"/>
                        <a14:backgroundMark x1="13162" y1="59817" x2="13162" y2="59817"/>
                        <a14:backgroundMark x1="10513" y1="64660" x2="8116" y2="52880"/>
                        <a14:backgroundMark x1="9714" y1="66230" x2="9714" y2="66230"/>
                      </a14:backgroundRemoval>
                    </a14:imgEffect>
                  </a14:imgLayer>
                </a14:imgProps>
              </a:ext>
              <a:ext uri="{28A0092B-C50C-407E-A947-70E740481C1C}">
                <a14:useLocalDpi xmlns:a14="http://schemas.microsoft.com/office/drawing/2010/main" val="0"/>
              </a:ext>
            </a:extLst>
          </a:blip>
          <a:srcRect l="2365" t="23212" r="67481" b="-1"/>
          <a:stretch/>
        </p:blipFill>
        <p:spPr>
          <a:xfrm>
            <a:off x="7812619" y="1658816"/>
            <a:ext cx="3505200" cy="5734259"/>
          </a:xfrm>
          <a:prstGeom prst="rect">
            <a:avLst/>
          </a:prstGeom>
        </p:spPr>
      </p:pic>
      <p:sp>
        <p:nvSpPr>
          <p:cNvPr id="9" name="Arrow: Striped Right 8">
            <a:hlinkClick r:id="rId11" action="ppaction://hlinksldjump"/>
            <a:extLst>
              <a:ext uri="{FF2B5EF4-FFF2-40B4-BE49-F238E27FC236}">
                <a16:creationId xmlns:a16="http://schemas.microsoft.com/office/drawing/2014/main" id="{3C2909CB-0982-4D3A-8C25-33CB2023458E}"/>
              </a:ext>
            </a:extLst>
          </p:cNvPr>
          <p:cNvSpPr/>
          <p:nvPr/>
        </p:nvSpPr>
        <p:spPr>
          <a:xfrm>
            <a:off x="11317819" y="6109855"/>
            <a:ext cx="766261" cy="609600"/>
          </a:xfrm>
          <a:prstGeom prst="striped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ED7D31">
                  <a:lumMod val="75000"/>
                </a:srgbClr>
              </a:solidFill>
              <a:effectLst/>
              <a:uLnTx/>
              <a:uFillTx/>
              <a:latin typeface="Calibri" panose="020F0502020204030204"/>
              <a:ea typeface="+mn-ea"/>
              <a:cs typeface="+mn-cs"/>
              <a:sym typeface="Arial"/>
            </a:endParaRPr>
          </a:p>
        </p:txBody>
      </p:sp>
      <p:pic>
        <p:nvPicPr>
          <p:cNvPr id="10" name="Picture 9">
            <a:extLst>
              <a:ext uri="{FF2B5EF4-FFF2-40B4-BE49-F238E27FC236}">
                <a16:creationId xmlns:a16="http://schemas.microsoft.com/office/drawing/2014/main" id="{1B5575B8-9370-4F0C-BE8A-716632A3905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674213" y="734154"/>
            <a:ext cx="354649" cy="3326367"/>
          </a:xfrm>
          <a:prstGeom prst="rect">
            <a:avLst/>
          </a:prstGeom>
        </p:spPr>
      </p:pic>
      <p:pic>
        <p:nvPicPr>
          <p:cNvPr id="11" name="Picture 10">
            <a:extLst>
              <a:ext uri="{FF2B5EF4-FFF2-40B4-BE49-F238E27FC236}">
                <a16:creationId xmlns:a16="http://schemas.microsoft.com/office/drawing/2014/main" id="{85B56CBB-ECF0-4DB8-ABE0-D916489B6A9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931284" y="987550"/>
            <a:ext cx="354649" cy="3326367"/>
          </a:xfrm>
          <a:prstGeom prst="rect">
            <a:avLst/>
          </a:prstGeom>
        </p:spPr>
      </p:pic>
      <p:pic>
        <p:nvPicPr>
          <p:cNvPr id="12" name="Picture 11">
            <a:extLst>
              <a:ext uri="{FF2B5EF4-FFF2-40B4-BE49-F238E27FC236}">
                <a16:creationId xmlns:a16="http://schemas.microsoft.com/office/drawing/2014/main" id="{61156AAB-CF7C-4333-8011-8539BCDB734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35178" y="2757799"/>
            <a:ext cx="354649" cy="3326367"/>
          </a:xfrm>
          <a:prstGeom prst="rect">
            <a:avLst/>
          </a:prstGeom>
        </p:spPr>
      </p:pic>
      <p:pic>
        <p:nvPicPr>
          <p:cNvPr id="13" name="Picture 12">
            <a:extLst>
              <a:ext uri="{FF2B5EF4-FFF2-40B4-BE49-F238E27FC236}">
                <a16:creationId xmlns:a16="http://schemas.microsoft.com/office/drawing/2014/main" id="{C4BCC129-C917-4946-867C-864F3D16DFD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736734" y="3498941"/>
            <a:ext cx="354649" cy="3326367"/>
          </a:xfrm>
          <a:prstGeom prst="rect">
            <a:avLst/>
          </a:prstGeom>
        </p:spPr>
      </p:pic>
      <p:pic>
        <p:nvPicPr>
          <p:cNvPr id="14" name="Picture 13">
            <a:extLst>
              <a:ext uri="{FF2B5EF4-FFF2-40B4-BE49-F238E27FC236}">
                <a16:creationId xmlns:a16="http://schemas.microsoft.com/office/drawing/2014/main" id="{80FB3CA3-976E-4EA9-9ABC-4715C618711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928902" y="-393236"/>
            <a:ext cx="354649" cy="3326367"/>
          </a:xfrm>
          <a:prstGeom prst="rect">
            <a:avLst/>
          </a:prstGeom>
        </p:spPr>
      </p:pic>
      <p:pic>
        <p:nvPicPr>
          <p:cNvPr id="15" name="Picture 14">
            <a:extLst>
              <a:ext uri="{FF2B5EF4-FFF2-40B4-BE49-F238E27FC236}">
                <a16:creationId xmlns:a16="http://schemas.microsoft.com/office/drawing/2014/main" id="{6D33F5CC-C197-47BB-BF3E-A1594E6B447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254678" y="3938006"/>
            <a:ext cx="354649" cy="3326367"/>
          </a:xfrm>
          <a:prstGeom prst="rect">
            <a:avLst/>
          </a:prstGeom>
        </p:spPr>
      </p:pic>
    </p:spTree>
    <p:extLst>
      <p:ext uri="{BB962C8B-B14F-4D97-AF65-F5344CB8AC3E}">
        <p14:creationId xmlns:p14="http://schemas.microsoft.com/office/powerpoint/2010/main" val="25425176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37"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subTnLst>
                                    <p:audio>
                                      <p:cMediaNode>
                                        <p:cTn display="0" masterRel="sameClick">
                                          <p:stCondLst>
                                            <p:cond evt="begin" delay="0">
                                              <p:tn val="17"/>
                                            </p:cond>
                                          </p:stCondLst>
                                          <p:endCondLst>
                                            <p:cond evt="onStopAudio" delay="0">
                                              <p:tgtEl>
                                                <p:sldTgt/>
                                              </p:tgtEl>
                                            </p:cond>
                                          </p:endCondLst>
                                        </p:cTn>
                                        <p:tgtEl>
                                          <p:sndTgt r:embed="rId3" name="applause.wav"/>
                                        </p:tgtEl>
                                      </p:cMediaNode>
                                    </p:audio>
                                  </p:subTnLst>
                                </p:cTn>
                              </p:par>
                              <p:par>
                                <p:cTn id="20" presetID="5" presetClass="entr" presetSubtype="10" repeatCount="500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checkerboard(across)">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4" name="Picture 23"/>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49424" b="94785" l="42156" r="97044"/>
                    </a14:imgEffect>
                  </a14:imgLayer>
                </a14:imgProps>
              </a:ext>
              <a:ext uri="{28A0092B-C50C-407E-A947-70E740481C1C}">
                <a14:useLocalDpi xmlns:a14="http://schemas.microsoft.com/office/drawing/2010/main" val="0"/>
              </a:ext>
            </a:extLst>
          </a:blip>
          <a:srcRect l="38847" t="48718"/>
          <a:stretch/>
        </p:blipFill>
        <p:spPr>
          <a:xfrm>
            <a:off x="1195752" y="257908"/>
            <a:ext cx="10527325" cy="2801816"/>
          </a:xfrm>
          <a:prstGeom prst="rect">
            <a:avLst/>
          </a:prstGeom>
        </p:spPr>
      </p:pic>
      <p:sp>
        <p:nvSpPr>
          <p:cNvPr id="26" name="TextBox 25"/>
          <p:cNvSpPr txBox="1"/>
          <p:nvPr/>
        </p:nvSpPr>
        <p:spPr>
          <a:xfrm>
            <a:off x="2014675" y="514885"/>
            <a:ext cx="9110128" cy="1229888"/>
          </a:xfrm>
          <a:prstGeom prst="rect">
            <a:avLst/>
          </a:prstGeom>
          <a:noFill/>
        </p:spPr>
        <p:txBody>
          <a:bodyPr wrap="square" rtlCol="0">
            <a:spAutoFit/>
          </a:bodyPr>
          <a:lstStyle/>
          <a:p>
            <a:pPr lvl="0" algn="ctr">
              <a:lnSpc>
                <a:spcPct val="120000"/>
              </a:lnSpc>
              <a:defRPr/>
            </a:pPr>
            <a:r>
              <a:rPr lang="nl-NL" sz="6600" b="1" dirty="0">
                <a:solidFill>
                  <a:srgbClr val="002060"/>
                </a:solidFill>
                <a:latin typeface="Calibri" panose="020F0502020204030204" pitchFamily="34" charset="0"/>
                <a:ea typeface="Times New Roman" panose="02020603050405020304" pitchFamily="18" charset="0"/>
                <a:cs typeface="Calibri" panose="020F0502020204030204" pitchFamily="34" charset="0"/>
              </a:rPr>
              <a:t>29 200 ..?.. 27 389</a:t>
            </a:r>
            <a:endParaRPr lang="en-US" sz="6600" b="1" dirty="0">
              <a:solidFill>
                <a:srgbClr val="002060"/>
              </a:solidFill>
              <a:latin typeface="Calibri" panose="020F0502020204030204" pitchFamily="34" charset="0"/>
              <a:ea typeface="Times New Roman" panose="02020603050405020304" pitchFamily="18" charset="0"/>
              <a:cs typeface="Calibri" panose="020F0502020204030204" pitchFamily="34" charset="0"/>
            </a:endParaRPr>
          </a:p>
        </p:txBody>
      </p:sp>
      <p:grpSp>
        <p:nvGrpSpPr>
          <p:cNvPr id="29" name="Group 28"/>
          <p:cNvGrpSpPr/>
          <p:nvPr/>
        </p:nvGrpSpPr>
        <p:grpSpPr>
          <a:xfrm>
            <a:off x="1476376" y="2472952"/>
            <a:ext cx="7650156" cy="4789574"/>
            <a:chOff x="3657600" y="2472952"/>
            <a:chExt cx="5468930" cy="4789573"/>
          </a:xfrm>
        </p:grpSpPr>
        <p:pic>
          <p:nvPicPr>
            <p:cNvPr id="27" name="Picture 26"/>
            <p:cNvPicPr>
              <a:picLocks noChangeAspect="1"/>
            </p:cNvPicPr>
            <p:nvPr/>
          </p:nvPicPr>
          <p:blipFill rotWithShape="1">
            <a:blip r:embed="rId7" cstate="print">
              <a:extLst>
                <a:ext uri="{BEBA8EAE-BF5A-486C-A8C5-ECC9F3942E4B}">
                  <a14:imgProps xmlns:a14="http://schemas.microsoft.com/office/drawing/2010/main">
                    <a14:imgLayer r:embed="rId6">
                      <a14:imgEffect>
                        <a14:backgroundRemoval t="42693" b="97089" l="3820" r="34925"/>
                      </a14:imgEffect>
                    </a14:imgLayer>
                  </a14:imgProps>
                </a:ext>
                <a:ext uri="{28A0092B-C50C-407E-A947-70E740481C1C}">
                  <a14:useLocalDpi xmlns:a14="http://schemas.microsoft.com/office/drawing/2010/main" val="0"/>
                </a:ext>
              </a:extLst>
            </a:blip>
            <a:srcRect t="40855" r="61153"/>
            <a:stretch/>
          </p:blipFill>
          <p:spPr>
            <a:xfrm rot="16200000">
              <a:off x="3997278" y="2133274"/>
              <a:ext cx="4789573" cy="5468930"/>
            </a:xfrm>
            <a:prstGeom prst="rect">
              <a:avLst/>
            </a:prstGeom>
          </p:spPr>
        </p:pic>
        <mc:AlternateContent xmlns:mc="http://schemas.openxmlformats.org/markup-compatibility/2006">
          <mc:Choice xmlns:a14="http://schemas.microsoft.com/office/drawing/2010/main" Requires="a14">
            <p:sp>
              <p:nvSpPr>
                <p:cNvPr id="28" name="TextBox 27"/>
                <p:cNvSpPr txBox="1"/>
                <p:nvPr/>
              </p:nvSpPr>
              <p:spPr>
                <a:xfrm>
                  <a:off x="4198669" y="3814255"/>
                  <a:ext cx="4039793" cy="1107996"/>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6600" b="0" i="1" u="none" strike="noStrike" kern="1200" cap="none" spc="0" normalizeH="0" baseline="0" noProof="0" smtClean="0">
                            <a:ln>
                              <a:noFill/>
                            </a:ln>
                            <a:solidFill>
                              <a:srgbClr val="FF0000"/>
                            </a:solidFill>
                            <a:effectLst/>
                            <a:uLnTx/>
                            <a:uFillTx/>
                            <a:latin typeface="Cambria Math" panose="02040503050406030204" pitchFamily="18" charset="0"/>
                            <a:ea typeface="Cambria" panose="02040503050406030204" pitchFamily="18" charset="0"/>
                            <a:cs typeface="Calibri" panose="020F0502020204030204" pitchFamily="34" charset="0"/>
                            <a:sym typeface="Arial"/>
                          </a:rPr>
                          <m:t>&gt;</m:t>
                        </m:r>
                      </m:oMath>
                    </m:oMathPara>
                  </a14:m>
                  <a:endParaRPr kumimoji="0" lang="en-US" sz="66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Calibri" panose="020F0502020204030204" pitchFamily="34" charset="0"/>
                    <a:sym typeface="Arial"/>
                  </a:endParaRPr>
                </a:p>
              </p:txBody>
            </p:sp>
          </mc:Choice>
          <mc:Fallback>
            <p:sp>
              <p:nvSpPr>
                <p:cNvPr id="28" name="TextBox 27"/>
                <p:cNvSpPr txBox="1">
                  <a:spLocks noRot="1" noChangeAspect="1" noMove="1" noResize="1" noEditPoints="1" noAdjustHandles="1" noChangeArrowheads="1" noChangeShapeType="1" noTextEdit="1"/>
                </p:cNvSpPr>
                <p:nvPr/>
              </p:nvSpPr>
              <p:spPr>
                <a:xfrm>
                  <a:off x="4198669" y="3814255"/>
                  <a:ext cx="4039793" cy="1107996"/>
                </a:xfrm>
                <a:prstGeom prst="rect">
                  <a:avLst/>
                </a:prstGeom>
                <a:blipFill>
                  <a:blip r:embed="rId8"/>
                  <a:stretch>
                    <a:fillRect/>
                  </a:stretch>
                </a:blipFill>
              </p:spPr>
              <p:txBody>
                <a:bodyPr/>
                <a:lstStyle/>
                <a:p>
                  <a:r>
                    <a:rPr lang="en-US">
                      <a:noFill/>
                    </a:rPr>
                    <a:t> </a:t>
                  </a:r>
                </a:p>
              </p:txBody>
            </p:sp>
          </mc:Fallback>
        </mc:AlternateContent>
      </p:grpSp>
      <p:pic>
        <p:nvPicPr>
          <p:cNvPr id="30" name="Picture 29">
            <a:hlinkClick r:id="" action="ppaction://noaction"/>
          </p:cNvPr>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35388" b="63162" l="36743" r="62761"/>
                    </a14:imgEffect>
                  </a14:imgLayer>
                </a14:imgProps>
              </a:ext>
              <a:ext uri="{28A0092B-C50C-407E-A947-70E740481C1C}">
                <a14:useLocalDpi xmlns:a14="http://schemas.microsoft.com/office/drawing/2010/main" val="0"/>
              </a:ext>
            </a:extLst>
          </a:blip>
          <a:srcRect l="35792" t="34375" r="34156" b="36186"/>
          <a:stretch/>
        </p:blipFill>
        <p:spPr>
          <a:xfrm>
            <a:off x="7897241" y="3711024"/>
            <a:ext cx="2857155" cy="2798845"/>
          </a:xfrm>
          <a:prstGeom prst="rect">
            <a:avLst/>
          </a:prstGeom>
        </p:spPr>
      </p:pic>
      <p:sp>
        <p:nvSpPr>
          <p:cNvPr id="9" name="Arrow: Striped Right 8">
            <a:hlinkClick r:id="rId11" action="ppaction://hlinksldjump"/>
            <a:extLst>
              <a:ext uri="{FF2B5EF4-FFF2-40B4-BE49-F238E27FC236}">
                <a16:creationId xmlns:a16="http://schemas.microsoft.com/office/drawing/2014/main" id="{7D92C532-7BC2-4D78-88E3-58D9A1E0247C}"/>
              </a:ext>
            </a:extLst>
          </p:cNvPr>
          <p:cNvSpPr/>
          <p:nvPr/>
        </p:nvSpPr>
        <p:spPr>
          <a:xfrm>
            <a:off x="11317819" y="6109855"/>
            <a:ext cx="766261" cy="609600"/>
          </a:xfrm>
          <a:prstGeom prst="striped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lumMod val="75000"/>
                </a:srgbClr>
              </a:solidFill>
              <a:effectLst/>
              <a:uLnTx/>
              <a:uFillTx/>
              <a:latin typeface="Calibri" panose="020F0502020204030204"/>
              <a:ea typeface="+mn-ea"/>
              <a:cs typeface="+mn-cs"/>
              <a:sym typeface="Arial"/>
            </a:endParaRPr>
          </a:p>
        </p:txBody>
      </p:sp>
      <p:pic>
        <p:nvPicPr>
          <p:cNvPr id="10" name="Picture 9">
            <a:extLst>
              <a:ext uri="{FF2B5EF4-FFF2-40B4-BE49-F238E27FC236}">
                <a16:creationId xmlns:a16="http://schemas.microsoft.com/office/drawing/2014/main" id="{10FB8671-13CD-4945-8C24-ECF8515B4C1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52074" y="1094615"/>
            <a:ext cx="354649" cy="3326367"/>
          </a:xfrm>
          <a:prstGeom prst="rect">
            <a:avLst/>
          </a:prstGeom>
        </p:spPr>
      </p:pic>
      <p:pic>
        <p:nvPicPr>
          <p:cNvPr id="11" name="Picture 10">
            <a:extLst>
              <a:ext uri="{FF2B5EF4-FFF2-40B4-BE49-F238E27FC236}">
                <a16:creationId xmlns:a16="http://schemas.microsoft.com/office/drawing/2014/main" id="{69AF6E0E-E26E-4733-B4FA-AA0F4849732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124804" y="681165"/>
            <a:ext cx="354649" cy="3326367"/>
          </a:xfrm>
          <a:prstGeom prst="rect">
            <a:avLst/>
          </a:prstGeom>
        </p:spPr>
      </p:pic>
      <p:pic>
        <p:nvPicPr>
          <p:cNvPr id="12" name="Picture 11">
            <a:extLst>
              <a:ext uri="{FF2B5EF4-FFF2-40B4-BE49-F238E27FC236}">
                <a16:creationId xmlns:a16="http://schemas.microsoft.com/office/drawing/2014/main" id="{C342D807-44CF-4DB8-8CD6-2888ACE0A19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35178" y="2757799"/>
            <a:ext cx="354649" cy="3326367"/>
          </a:xfrm>
          <a:prstGeom prst="rect">
            <a:avLst/>
          </a:prstGeom>
        </p:spPr>
      </p:pic>
      <p:pic>
        <p:nvPicPr>
          <p:cNvPr id="13" name="Picture 12">
            <a:extLst>
              <a:ext uri="{FF2B5EF4-FFF2-40B4-BE49-F238E27FC236}">
                <a16:creationId xmlns:a16="http://schemas.microsoft.com/office/drawing/2014/main" id="{3962201D-1E88-4F3F-823C-9DF2727C68E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736734" y="3498941"/>
            <a:ext cx="354649" cy="3326367"/>
          </a:xfrm>
          <a:prstGeom prst="rect">
            <a:avLst/>
          </a:prstGeom>
        </p:spPr>
      </p:pic>
      <p:pic>
        <p:nvPicPr>
          <p:cNvPr id="14" name="Picture 13">
            <a:extLst>
              <a:ext uri="{FF2B5EF4-FFF2-40B4-BE49-F238E27FC236}">
                <a16:creationId xmlns:a16="http://schemas.microsoft.com/office/drawing/2014/main" id="{6C2474E5-64E4-4A0C-9B2D-68A67A46071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928902" y="-393236"/>
            <a:ext cx="354649" cy="3326367"/>
          </a:xfrm>
          <a:prstGeom prst="rect">
            <a:avLst/>
          </a:prstGeom>
        </p:spPr>
      </p:pic>
      <p:pic>
        <p:nvPicPr>
          <p:cNvPr id="15" name="Picture 14">
            <a:extLst>
              <a:ext uri="{FF2B5EF4-FFF2-40B4-BE49-F238E27FC236}">
                <a16:creationId xmlns:a16="http://schemas.microsoft.com/office/drawing/2014/main" id="{D2AFCEC7-B8CA-41B0-BCEC-2BC9DF3226A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254678" y="3938006"/>
            <a:ext cx="354649" cy="3326367"/>
          </a:xfrm>
          <a:prstGeom prst="rect">
            <a:avLst/>
          </a:prstGeom>
        </p:spPr>
      </p:pic>
    </p:spTree>
    <p:extLst>
      <p:ext uri="{BB962C8B-B14F-4D97-AF65-F5344CB8AC3E}">
        <p14:creationId xmlns:p14="http://schemas.microsoft.com/office/powerpoint/2010/main" val="42474003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37"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subTnLst>
                                    <p:audio>
                                      <p:cMediaNode>
                                        <p:cTn display="0" masterRel="sameClick">
                                          <p:stCondLst>
                                            <p:cond evt="begin" delay="0">
                                              <p:tn val="17"/>
                                            </p:cond>
                                          </p:stCondLst>
                                          <p:endCondLst>
                                            <p:cond evt="onStopAudio" delay="0">
                                              <p:tgtEl>
                                                <p:sldTgt/>
                                              </p:tgtEl>
                                            </p:cond>
                                          </p:endCondLst>
                                        </p:cTn>
                                        <p:tgtEl>
                                          <p:sndTgt r:embed="rId3" name="applause.wav"/>
                                        </p:tgtEl>
                                      </p:cMediaNode>
                                    </p:audio>
                                  </p:subTnLst>
                                </p:cTn>
                              </p:par>
                              <p:par>
                                <p:cTn id="20" presetID="5" presetClass="entr" presetSubtype="10" repeatCount="500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checkerboard(across)">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7ED957"/>
        </a:solidFill>
        <a:effectLst/>
      </p:bgPr>
    </p:bg>
    <p:spTree>
      <p:nvGrpSpPr>
        <p:cNvPr id="1" name=""/>
        <p:cNvGrpSpPr/>
        <p:nvPr/>
      </p:nvGrpSpPr>
      <p:grpSpPr>
        <a:xfrm>
          <a:off x="0" y="0"/>
          <a:ext cx="0" cy="0"/>
          <a:chOff x="0" y="0"/>
          <a:chExt cx="0" cy="0"/>
        </a:xfrm>
      </p:grpSpPr>
      <p:grpSp>
        <p:nvGrpSpPr>
          <p:cNvPr id="4" name="Group 4"/>
          <p:cNvGrpSpPr/>
          <p:nvPr/>
        </p:nvGrpSpPr>
        <p:grpSpPr>
          <a:xfrm>
            <a:off x="685800" y="685800"/>
            <a:ext cx="10820400" cy="5486400"/>
            <a:chOff x="0" y="0"/>
            <a:chExt cx="4274726" cy="2167467"/>
          </a:xfrm>
        </p:grpSpPr>
        <p:sp>
          <p:nvSpPr>
            <p:cNvPr id="5" name="Freeform 5"/>
            <p:cNvSpPr/>
            <p:nvPr/>
          </p:nvSpPr>
          <p:spPr>
            <a:xfrm>
              <a:off x="0" y="0"/>
              <a:ext cx="4274726" cy="2167467"/>
            </a:xfrm>
            <a:custGeom>
              <a:avLst/>
              <a:gdLst/>
              <a:ahLst/>
              <a:cxnLst/>
              <a:rect l="l" t="t" r="r" b="b"/>
              <a:pathLst>
                <a:path w="4274726" h="2167467">
                  <a:moveTo>
                    <a:pt x="0" y="0"/>
                  </a:moveTo>
                  <a:lnTo>
                    <a:pt x="4274726" y="0"/>
                  </a:lnTo>
                  <a:lnTo>
                    <a:pt x="4274726" y="2167467"/>
                  </a:lnTo>
                  <a:lnTo>
                    <a:pt x="0" y="2167467"/>
                  </a:lnTo>
                  <a:close/>
                </a:path>
              </a:pathLst>
            </a:custGeom>
            <a:solidFill>
              <a:srgbClr val="FFFFFF"/>
            </a:solidFill>
            <a:ln w="104775" cap="sq">
              <a:solidFill>
                <a:srgbClr val="008037"/>
              </a:solidFill>
              <a:prstDash val="lgDash"/>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TextBox 6"/>
            <p:cNvSpPr txBox="1"/>
            <p:nvPr/>
          </p:nvSpPr>
          <p:spPr>
            <a:xfrm>
              <a:off x="0" y="-38100"/>
              <a:ext cx="4274726" cy="2205567"/>
            </a:xfrm>
            <a:prstGeom prst="rect">
              <a:avLst/>
            </a:prstGeom>
          </p:spPr>
          <p:txBody>
            <a:bodyPr lIns="33867" tIns="33867" rIns="33867" bIns="33867" rtlCol="0" anchor="ctr"/>
            <a:lstStyle/>
            <a:p>
              <a:pPr marL="0" marR="0" lvl="0" indent="0" algn="ctr" defTabSz="609630" rtl="0" eaLnBrk="1" fontAlgn="auto" latinLnBrk="0" hangingPunct="1">
                <a:lnSpc>
                  <a:spcPts val="1773"/>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2" name="Freeform 2"/>
          <p:cNvSpPr/>
          <p:nvPr/>
        </p:nvSpPr>
        <p:spPr>
          <a:xfrm>
            <a:off x="-1752600" y="4965192"/>
            <a:ext cx="4876800" cy="2414016"/>
          </a:xfrm>
          <a:custGeom>
            <a:avLst/>
            <a:gdLst/>
            <a:ahLst/>
            <a:cxnLst/>
            <a:rect l="l" t="t" r="r" b="b"/>
            <a:pathLst>
              <a:path w="7315200" h="3621024">
                <a:moveTo>
                  <a:pt x="0" y="0"/>
                </a:moveTo>
                <a:lnTo>
                  <a:pt x="7315200" y="0"/>
                </a:lnTo>
                <a:lnTo>
                  <a:pt x="7315200" y="3621024"/>
                </a:lnTo>
                <a:lnTo>
                  <a:pt x="0" y="362102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Freeform 3"/>
          <p:cNvSpPr/>
          <p:nvPr/>
        </p:nvSpPr>
        <p:spPr>
          <a:xfrm rot="-8560378">
            <a:off x="9321800" y="-690541"/>
            <a:ext cx="4876800" cy="2414016"/>
          </a:xfrm>
          <a:custGeom>
            <a:avLst/>
            <a:gdLst/>
            <a:ahLst/>
            <a:cxnLst/>
            <a:rect l="l" t="t" r="r" b="b"/>
            <a:pathLst>
              <a:path w="7315200" h="3621024">
                <a:moveTo>
                  <a:pt x="0" y="0"/>
                </a:moveTo>
                <a:lnTo>
                  <a:pt x="7315200" y="0"/>
                </a:lnTo>
                <a:lnTo>
                  <a:pt x="7315200" y="3621024"/>
                </a:lnTo>
                <a:lnTo>
                  <a:pt x="0" y="362102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p:cNvSpPr/>
          <p:nvPr/>
        </p:nvSpPr>
        <p:spPr>
          <a:xfrm flipH="1" flipV="1">
            <a:off x="900473" y="912888"/>
            <a:ext cx="1392583" cy="962148"/>
          </a:xfrm>
          <a:custGeom>
            <a:avLst/>
            <a:gdLst/>
            <a:ahLst/>
            <a:cxnLst/>
            <a:rect l="l" t="t" r="r" b="b"/>
            <a:pathLst>
              <a:path w="2088874" h="1443222">
                <a:moveTo>
                  <a:pt x="2088874" y="1443222"/>
                </a:moveTo>
                <a:lnTo>
                  <a:pt x="0" y="1443222"/>
                </a:lnTo>
                <a:lnTo>
                  <a:pt x="0" y="0"/>
                </a:lnTo>
                <a:lnTo>
                  <a:pt x="2088874" y="0"/>
                </a:lnTo>
                <a:lnTo>
                  <a:pt x="2088874" y="1443222"/>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523577" y="4220446"/>
            <a:ext cx="2170755" cy="2240779"/>
          </a:xfrm>
          <a:custGeom>
            <a:avLst/>
            <a:gdLst/>
            <a:ahLst/>
            <a:cxnLst/>
            <a:rect l="l" t="t" r="r" b="b"/>
            <a:pathLst>
              <a:path w="3256132" h="3361169">
                <a:moveTo>
                  <a:pt x="0" y="0"/>
                </a:moveTo>
                <a:lnTo>
                  <a:pt x="3256132" y="0"/>
                </a:lnTo>
                <a:lnTo>
                  <a:pt x="3256132" y="3361168"/>
                </a:lnTo>
                <a:lnTo>
                  <a:pt x="0" y="336116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Freeform 10"/>
          <p:cNvSpPr/>
          <p:nvPr/>
        </p:nvSpPr>
        <p:spPr>
          <a:xfrm>
            <a:off x="9745415" y="-356656"/>
            <a:ext cx="2926080" cy="2743200"/>
          </a:xfrm>
          <a:custGeom>
            <a:avLst/>
            <a:gdLst/>
            <a:ahLst/>
            <a:cxnLst/>
            <a:rect l="l" t="t" r="r" b="b"/>
            <a:pathLst>
              <a:path w="4389120" h="4114800">
                <a:moveTo>
                  <a:pt x="0" y="0"/>
                </a:moveTo>
                <a:lnTo>
                  <a:pt x="4389120" y="0"/>
                </a:lnTo>
                <a:lnTo>
                  <a:pt x="4389120" y="4114800"/>
                </a:lnTo>
                <a:lnTo>
                  <a:pt x="0" y="41148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1" name="Freeform 11"/>
          <p:cNvSpPr/>
          <p:nvPr/>
        </p:nvSpPr>
        <p:spPr>
          <a:xfrm>
            <a:off x="3657600" y="-11114"/>
            <a:ext cx="4876800" cy="1055162"/>
          </a:xfrm>
          <a:custGeom>
            <a:avLst/>
            <a:gdLst/>
            <a:ahLst/>
            <a:cxnLst/>
            <a:rect l="l" t="t" r="r" b="b"/>
            <a:pathLst>
              <a:path w="7315200" h="1582743">
                <a:moveTo>
                  <a:pt x="0" y="0"/>
                </a:moveTo>
                <a:lnTo>
                  <a:pt x="7315200" y="0"/>
                </a:lnTo>
                <a:lnTo>
                  <a:pt x="7315200" y="1582744"/>
                </a:lnTo>
                <a:lnTo>
                  <a:pt x="0" y="158274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pic>
        <p:nvPicPr>
          <p:cNvPr id="16" name="Picture 1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125" y="67256"/>
            <a:ext cx="1556475" cy="1556475"/>
          </a:xfrm>
          <a:prstGeom prst="rect">
            <a:avLst/>
          </a:prstGeom>
        </p:spPr>
      </p:pic>
      <p:sp>
        <p:nvSpPr>
          <p:cNvPr id="17" name="Freeform 3">
            <a:extLst>
              <a:ext uri="{FF2B5EF4-FFF2-40B4-BE49-F238E27FC236}">
                <a16:creationId xmlns:a16="http://schemas.microsoft.com/office/drawing/2014/main" id="{5085A749-B8DD-2086-6825-CE8EED5F9CB2}"/>
              </a:ext>
            </a:extLst>
          </p:cNvPr>
          <p:cNvSpPr/>
          <p:nvPr/>
        </p:nvSpPr>
        <p:spPr>
          <a:xfrm>
            <a:off x="1347019" y="5004618"/>
            <a:ext cx="855272" cy="1124565"/>
          </a:xfrm>
          <a:custGeom>
            <a:avLst/>
            <a:gdLst/>
            <a:ahLst/>
            <a:cxnLst/>
            <a:rect l="l" t="t" r="r" b="b"/>
            <a:pathLst>
              <a:path w="3067396" h="4114800">
                <a:moveTo>
                  <a:pt x="0" y="0"/>
                </a:moveTo>
                <a:lnTo>
                  <a:pt x="3067396" y="0"/>
                </a:lnTo>
                <a:lnTo>
                  <a:pt x="3067396" y="4114800"/>
                </a:lnTo>
                <a:lnTo>
                  <a:pt x="0" y="411480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9" name="Freeform 2">
            <a:extLst>
              <a:ext uri="{FF2B5EF4-FFF2-40B4-BE49-F238E27FC236}">
                <a16:creationId xmlns:a16="http://schemas.microsoft.com/office/drawing/2014/main" id="{DC0A19DC-E885-863B-F67B-D1AA579DC1C8}"/>
              </a:ext>
            </a:extLst>
          </p:cNvPr>
          <p:cNvSpPr/>
          <p:nvPr/>
        </p:nvSpPr>
        <p:spPr>
          <a:xfrm>
            <a:off x="9773264" y="4404852"/>
            <a:ext cx="2418735" cy="2453148"/>
          </a:xfrm>
          <a:custGeom>
            <a:avLst/>
            <a:gdLst/>
            <a:ahLst/>
            <a:cxnLst/>
            <a:rect l="l" t="t" r="r" b="b"/>
            <a:pathLst>
              <a:path w="4431806" h="4114800">
                <a:moveTo>
                  <a:pt x="0" y="0"/>
                </a:moveTo>
                <a:lnTo>
                  <a:pt x="4431806" y="0"/>
                </a:lnTo>
                <a:lnTo>
                  <a:pt x="4431806" y="4114800"/>
                </a:lnTo>
                <a:lnTo>
                  <a:pt x="0" y="411480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pic>
        <p:nvPicPr>
          <p:cNvPr id="7" name="Picture 6">
            <a:extLst>
              <a:ext uri="{FF2B5EF4-FFF2-40B4-BE49-F238E27FC236}">
                <a16:creationId xmlns:a16="http://schemas.microsoft.com/office/drawing/2014/main" id="{0C6D97AC-578B-BD32-5146-FE213E0BFCB9}"/>
              </a:ext>
            </a:extLst>
          </p:cNvPr>
          <p:cNvPicPr>
            <a:picLocks noChangeAspect="1"/>
          </p:cNvPicPr>
          <p:nvPr/>
        </p:nvPicPr>
        <p:blipFill>
          <a:blip r:embed="rId18"/>
          <a:stretch>
            <a:fillRect/>
          </a:stretch>
        </p:blipFill>
        <p:spPr>
          <a:xfrm>
            <a:off x="1258075" y="2064184"/>
            <a:ext cx="9853012" cy="1993466"/>
          </a:xfrm>
          <a:prstGeom prst="rect">
            <a:avLst/>
          </a:prstGeom>
        </p:spPr>
      </p:pic>
      <p:pic>
        <p:nvPicPr>
          <p:cNvPr id="12" name="Picture 5" descr="D:\acer\配图\0e6c7aa66eb413773ffe55293db78bc5.png">
            <a:extLst>
              <a:ext uri="{FF2B5EF4-FFF2-40B4-BE49-F238E27FC236}">
                <a16:creationId xmlns:a16="http://schemas.microsoft.com/office/drawing/2014/main" id="{5BD2F28B-8087-66B3-E85C-21C6AAD2C51D}"/>
              </a:ext>
            </a:extLst>
          </p:cNvPr>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5223510" y="708660"/>
            <a:ext cx="2774892" cy="1400056"/>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F18E837C-58B5-CE9F-B232-228DD693A44E}"/>
              </a:ext>
            </a:extLst>
          </p:cNvPr>
          <p:cNvSpPr txBox="1"/>
          <p:nvPr/>
        </p:nvSpPr>
        <p:spPr>
          <a:xfrm>
            <a:off x="5825224" y="1108161"/>
            <a:ext cx="1752866"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rPr>
              <a:t>Toán</a:t>
            </a:r>
            <a:r>
              <a:rPr kumimoji="0" lang="en-GB" sz="4000" b="1"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 3</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17" name="Picture 7">
            <a:extLst>
              <a:ext uri="{FF2B5EF4-FFF2-40B4-BE49-F238E27FC236}">
                <a16:creationId xmlns:a16="http://schemas.microsoft.com/office/drawing/2014/main" id="{C6FEA42E-0DDE-443D-BB40-681E0FD2EA0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415480" y="1844824"/>
            <a:ext cx="3816424" cy="4727552"/>
          </a:xfrm>
          <a:prstGeom prst="rect">
            <a:avLst/>
          </a:prstGeom>
        </p:spPr>
      </p:pic>
      <p:pic>
        <p:nvPicPr>
          <p:cNvPr id="5" name="Picture 4" descr="A red and green text on a black background&#10;&#10;AI-generated content may be incorrect.">
            <a:extLst>
              <a:ext uri="{FF2B5EF4-FFF2-40B4-BE49-F238E27FC236}">
                <a16:creationId xmlns:a16="http://schemas.microsoft.com/office/drawing/2014/main" id="{3F394EC4-E412-B78C-4CC5-2103AA20F9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5353" y="1116850"/>
            <a:ext cx="7456054" cy="5584420"/>
          </a:xfrm>
          <a:prstGeom prst="rect">
            <a:avLst/>
          </a:prstGeom>
        </p:spPr>
      </p:pic>
    </p:spTree>
    <p:extLst>
      <p:ext uri="{BB962C8B-B14F-4D97-AF65-F5344CB8AC3E}">
        <p14:creationId xmlns:p14="http://schemas.microsoft.com/office/powerpoint/2010/main" val="60011628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3740411544424502732">
            <a:hlinkClick r:id="" action="ppaction://media"/>
            <a:extLst>
              <a:ext uri="{FF2B5EF4-FFF2-40B4-BE49-F238E27FC236}">
                <a16:creationId xmlns:a16="http://schemas.microsoft.com/office/drawing/2014/main" id="{19A332F9-36F2-A876-A8AA-57B5400775F6}"/>
              </a:ext>
            </a:extLst>
          </p:cNvPr>
          <p:cNvPicPr>
            <a:picLocks noChangeAspect="1"/>
          </p:cNvPicPr>
          <p:nvPr>
            <a:videoFile r:link="rId1"/>
            <p:extLst>
              <p:ext uri="{DAA4B4D4-6D71-4841-9C94-3DE7FCFB9230}">
                <p14:media xmlns:p14="http://schemas.microsoft.com/office/powerpoint/2010/main" r:embed="rId2">
                  <p14:trim end="7742"/>
                </p14:media>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9874555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45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Design">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Default Design">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Find a Rainbow Day by Slidesgo">
  <a:themeElements>
    <a:clrScheme name="Simple Light">
      <a:dk1>
        <a:srgbClr val="434343"/>
      </a:dk1>
      <a:lt1>
        <a:srgbClr val="E1FDFF"/>
      </a:lt1>
      <a:dk2>
        <a:srgbClr val="FF7D7D"/>
      </a:dk2>
      <a:lt2>
        <a:srgbClr val="6AA0FF"/>
      </a:lt2>
      <a:accent1>
        <a:srgbClr val="FFBE5D"/>
      </a:accent1>
      <a:accent2>
        <a:srgbClr val="E8AEFF"/>
      </a:accent2>
      <a:accent3>
        <a:srgbClr val="6FFFBC"/>
      </a:accent3>
      <a:accent4>
        <a:srgbClr val="FFE340"/>
      </a:accent4>
      <a:accent5>
        <a:srgbClr val="00E8ED"/>
      </a:accent5>
      <a:accent6>
        <a:srgbClr val="FFFFB5"/>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TotalTime>
  <Words>713</Words>
  <Application>Microsoft Office PowerPoint</Application>
  <PresentationFormat>Widescreen</PresentationFormat>
  <Paragraphs>101</Paragraphs>
  <Slides>21</Slides>
  <Notes>5</Notes>
  <HiddenSlides>0</HiddenSlides>
  <MMClips>2</MMClips>
  <ScaleCrop>false</ScaleCrop>
  <HeadingPairs>
    <vt:vector size="6" baseType="variant">
      <vt:variant>
        <vt:lpstr>Fonts Used</vt:lpstr>
      </vt:variant>
      <vt:variant>
        <vt:i4>9</vt:i4>
      </vt:variant>
      <vt:variant>
        <vt:lpstr>Theme</vt:lpstr>
      </vt:variant>
      <vt:variant>
        <vt:i4>5</vt:i4>
      </vt:variant>
      <vt:variant>
        <vt:lpstr>Slide Titles</vt:lpstr>
      </vt:variant>
      <vt:variant>
        <vt:i4>21</vt:i4>
      </vt:variant>
    </vt:vector>
  </HeadingPairs>
  <TitlesOfParts>
    <vt:vector size="35" baseType="lpstr">
      <vt:lpstr>#9Slide07 IcielStormtrooper</vt:lpstr>
      <vt:lpstr>Arial</vt:lpstr>
      <vt:lpstr>Calibri</vt:lpstr>
      <vt:lpstr>Cambria</vt:lpstr>
      <vt:lpstr>Cambria Math</vt:lpstr>
      <vt:lpstr>Open Sans</vt:lpstr>
      <vt:lpstr>SVN-SAF</vt:lpstr>
      <vt:lpstr>Tahoma</vt:lpstr>
      <vt:lpstr>Times New Roman</vt:lpstr>
      <vt:lpstr>1_Office Theme</vt:lpstr>
      <vt:lpstr>Default Design</vt:lpstr>
      <vt:lpstr>1_Default Design</vt:lpstr>
      <vt:lpstr>Find a Rainbow Day by Slidesgo</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55</cp:revision>
  <dcterms:created xsi:type="dcterms:W3CDTF">2022-12-26T11:58:38Z</dcterms:created>
  <dcterms:modified xsi:type="dcterms:W3CDTF">2026-01-31T13:55:52Z</dcterms:modified>
</cp:coreProperties>
</file>